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65" r:id="rId2"/>
  </p:sldMasterIdLst>
  <p:notesMasterIdLst>
    <p:notesMasterId r:id="rId43"/>
  </p:notesMasterIdLst>
  <p:sldIdLst>
    <p:sldId id="320" r:id="rId3"/>
    <p:sldId id="446" r:id="rId4"/>
    <p:sldId id="489" r:id="rId5"/>
    <p:sldId id="449" r:id="rId6"/>
    <p:sldId id="450" r:id="rId7"/>
    <p:sldId id="491" r:id="rId8"/>
    <p:sldId id="453" r:id="rId9"/>
    <p:sldId id="454" r:id="rId10"/>
    <p:sldId id="455" r:id="rId11"/>
    <p:sldId id="456" r:id="rId12"/>
    <p:sldId id="457" r:id="rId13"/>
    <p:sldId id="492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93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94" r:id="rId34"/>
    <p:sldId id="482" r:id="rId35"/>
    <p:sldId id="483" r:id="rId36"/>
    <p:sldId id="484" r:id="rId37"/>
    <p:sldId id="485" r:id="rId38"/>
    <p:sldId id="486" r:id="rId39"/>
    <p:sldId id="405" r:id="rId40"/>
    <p:sldId id="495" r:id="rId41"/>
    <p:sldId id="496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7" userDrawn="1">
          <p15:clr>
            <a:srgbClr val="A4A3A4"/>
          </p15:clr>
        </p15:guide>
        <p15:guide id="2" pos="644" userDrawn="1">
          <p15:clr>
            <a:srgbClr val="A4A3A4"/>
          </p15:clr>
        </p15:guide>
        <p15:guide id="3" pos="9596" userDrawn="1">
          <p15:clr>
            <a:srgbClr val="A4A3A4"/>
          </p15:clr>
        </p15:guide>
        <p15:guide id="4" orient="horz" pos="4876" userDrawn="1">
          <p15:clr>
            <a:srgbClr val="A4A3A4"/>
          </p15:clr>
        </p15:guide>
        <p15:guide id="5" orient="horz" pos="1368" userDrawn="1">
          <p15:clr>
            <a:srgbClr val="A4A3A4"/>
          </p15:clr>
        </p15:guide>
        <p15:guide id="6" orient="horz" pos="280" userDrawn="1">
          <p15:clr>
            <a:srgbClr val="A4A3A4"/>
          </p15:clr>
        </p15:guide>
        <p15:guide id="7" orient="horz" pos="5480" userDrawn="1">
          <p15:clr>
            <a:srgbClr val="A4A3A4"/>
          </p15:clr>
        </p15:guide>
        <p15:guide id="8" pos="5120" userDrawn="1">
          <p15:clr>
            <a:srgbClr val="A4A3A4"/>
          </p15:clr>
        </p15:guide>
        <p15:guide id="9" orient="horz" pos="2668" userDrawn="1">
          <p15:clr>
            <a:srgbClr val="A4A3A4"/>
          </p15:clr>
        </p15:guide>
        <p15:guide id="11" orient="horz" pos="3908" userDrawn="1">
          <p15:clr>
            <a:srgbClr val="A4A3A4"/>
          </p15:clr>
        </p15:guide>
        <p15:guide id="12" orient="horz" pos="2840" userDrawn="1">
          <p15:clr>
            <a:srgbClr val="A4A3A4"/>
          </p15:clr>
        </p15:guide>
        <p15:guide id="13" orient="horz" pos="3657" userDrawn="1">
          <p15:clr>
            <a:srgbClr val="A4A3A4"/>
          </p15:clr>
        </p15:guide>
        <p15:guide id="14" orient="horz" pos="1027" userDrawn="1">
          <p15:clr>
            <a:srgbClr val="A4A3A4"/>
          </p15:clr>
        </p15:guide>
        <p15:guide id="15" orient="horz" pos="4111" userDrawn="1">
          <p15:clr>
            <a:srgbClr val="A4A3A4"/>
          </p15:clr>
        </p15:guide>
        <p15:guide id="16" orient="horz" userDrawn="1">
          <p15:clr>
            <a:srgbClr val="A4A3A4"/>
          </p15:clr>
        </p15:guide>
        <p15:guide id="17" orient="horz" pos="2931" userDrawn="1">
          <p15:clr>
            <a:srgbClr val="A4A3A4"/>
          </p15:clr>
        </p15:guide>
        <p15:guide id="18" pos="483" userDrawn="1">
          <p15:clr>
            <a:srgbClr val="A4A3A4"/>
          </p15:clr>
        </p15:guide>
        <p15:guide id="19" pos="7197" userDrawn="1">
          <p15:clr>
            <a:srgbClr val="A4A3A4"/>
          </p15:clr>
        </p15:guide>
        <p15:guide id="20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2C687"/>
    <a:srgbClr val="4D4D4D"/>
    <a:srgbClr val="7F7F7F"/>
    <a:srgbClr val="525252"/>
    <a:srgbClr val="274145"/>
    <a:srgbClr val="203B3C"/>
    <a:srgbClr val="1F3839"/>
    <a:srgbClr val="30624A"/>
    <a:srgbClr val="337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95028" autoAdjust="0"/>
  </p:normalViewPr>
  <p:slideViewPr>
    <p:cSldViewPr snapToGrid="0" showGuides="1">
      <p:cViewPr varScale="1">
        <p:scale>
          <a:sx n="81" d="100"/>
          <a:sy n="81" d="100"/>
        </p:scale>
        <p:origin x="936" y="67"/>
      </p:cViewPr>
      <p:guideLst>
        <p:guide orient="horz" pos="3787"/>
        <p:guide pos="644"/>
        <p:guide pos="9596"/>
        <p:guide orient="horz" pos="4876"/>
        <p:guide orient="horz" pos="1368"/>
        <p:guide orient="horz" pos="280"/>
        <p:guide orient="horz" pos="5480"/>
        <p:guide pos="5120"/>
        <p:guide orient="horz" pos="2668"/>
        <p:guide orient="horz" pos="3908"/>
        <p:guide orient="horz" pos="2840"/>
        <p:guide orient="horz" pos="3657"/>
        <p:guide orient="horz" pos="1027"/>
        <p:guide orient="horz" pos="4111"/>
        <p:guide orient="horz"/>
        <p:guide orient="horz" pos="2931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99EB-6B6F-4303-84E5-698CBBF28AE0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5E53-1996-4A18-8378-BCF5C804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76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24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4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986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243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562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50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53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32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660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8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950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121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598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283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520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82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743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6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3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1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8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1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11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37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9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17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4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24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07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228861" y="589281"/>
            <a:ext cx="5280739" cy="4394125"/>
            <a:chOff x="364868" y="808975"/>
            <a:chExt cx="3960554" cy="3295594"/>
          </a:xfrm>
          <a:solidFill>
            <a:schemeClr val="bg1">
              <a:lumMod val="75000"/>
            </a:schemeClr>
          </a:solidFill>
        </p:grpSpPr>
        <p:cxnSp>
          <p:nvCxnSpPr>
            <p:cNvPr id="5" name="直接连接符 4"/>
            <p:cNvCxnSpPr/>
            <p:nvPr/>
          </p:nvCxnSpPr>
          <p:spPr>
            <a:xfrm flipH="1" flipV="1">
              <a:off x="2927555" y="907026"/>
              <a:ext cx="1397866" cy="1538224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729574" y="813831"/>
              <a:ext cx="3595848" cy="1631421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2510393" y="2445250"/>
              <a:ext cx="1815029" cy="679417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2519421" y="3124668"/>
              <a:ext cx="377194" cy="979901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510021" y="2607558"/>
              <a:ext cx="999218" cy="510104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510394" y="1284270"/>
              <a:ext cx="1044464" cy="1833392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13700" y="907026"/>
              <a:ext cx="1410543" cy="1700534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513700" y="1757293"/>
              <a:ext cx="1775189" cy="850268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2374660" y="1568721"/>
              <a:ext cx="1176886" cy="805371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518314" y="2374094"/>
              <a:ext cx="2033232" cy="241238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510022" y="2607560"/>
              <a:ext cx="1383876" cy="1491801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513518" y="2609903"/>
              <a:ext cx="182" cy="802348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89566" y="2615332"/>
              <a:ext cx="824133" cy="714336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1513701" y="3407568"/>
              <a:ext cx="1377823" cy="691793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89565" y="3331727"/>
              <a:ext cx="827447" cy="78465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95244" y="1376069"/>
              <a:ext cx="1176104" cy="193760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726262" y="808975"/>
              <a:ext cx="468982" cy="567094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852799" y="1378128"/>
              <a:ext cx="342445" cy="1169342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852800" y="1572383"/>
              <a:ext cx="1518548" cy="975087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558170" y="1296582"/>
              <a:ext cx="760176" cy="1148667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845312" y="1623657"/>
              <a:ext cx="53072" cy="923813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729514" y="813833"/>
              <a:ext cx="167614" cy="809824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4868" y="1568721"/>
              <a:ext cx="479291" cy="990619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68907" y="813831"/>
              <a:ext cx="351479" cy="754890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椭圆 28"/>
          <p:cNvSpPr/>
          <p:nvPr userDrawn="1"/>
        </p:nvSpPr>
        <p:spPr>
          <a:xfrm>
            <a:off x="4034613" y="179309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0" name="椭圆 29"/>
          <p:cNvSpPr/>
          <p:nvPr userDrawn="1"/>
        </p:nvSpPr>
        <p:spPr>
          <a:xfrm>
            <a:off x="3035533" y="3598451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1" name="椭圆 30"/>
          <p:cNvSpPr/>
          <p:nvPr userDrawn="1"/>
        </p:nvSpPr>
        <p:spPr>
          <a:xfrm>
            <a:off x="1676950" y="3985571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2" name="椭圆 31"/>
          <p:cNvSpPr/>
          <p:nvPr userDrawn="1"/>
        </p:nvSpPr>
        <p:spPr>
          <a:xfrm>
            <a:off x="2855172" y="152036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3" name="椭圆 32"/>
          <p:cNvSpPr/>
          <p:nvPr userDrawn="1"/>
        </p:nvSpPr>
        <p:spPr>
          <a:xfrm>
            <a:off x="798700" y="2818238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4" name="椭圆 33"/>
          <p:cNvSpPr/>
          <p:nvPr userDrawn="1"/>
        </p:nvSpPr>
        <p:spPr>
          <a:xfrm>
            <a:off x="4413109" y="115713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5" name="椭圆 34"/>
          <p:cNvSpPr/>
          <p:nvPr userDrawn="1"/>
        </p:nvSpPr>
        <p:spPr>
          <a:xfrm>
            <a:off x="4413109" y="260023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6" name="椭圆 35"/>
          <p:cNvSpPr/>
          <p:nvPr userDrawn="1"/>
        </p:nvSpPr>
        <p:spPr>
          <a:xfrm>
            <a:off x="3519801" y="4907906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7" name="椭圆 36"/>
          <p:cNvSpPr/>
          <p:nvPr userDrawn="1"/>
        </p:nvSpPr>
        <p:spPr>
          <a:xfrm>
            <a:off x="1685561" y="293777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38" name="椭圆 37"/>
          <p:cNvSpPr/>
          <p:nvPr userDrawn="1"/>
        </p:nvSpPr>
        <p:spPr>
          <a:xfrm>
            <a:off x="1266413" y="1264165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grpSp>
        <p:nvGrpSpPr>
          <p:cNvPr id="39" name="组合 38"/>
          <p:cNvGrpSpPr/>
          <p:nvPr userDrawn="1"/>
        </p:nvGrpSpPr>
        <p:grpSpPr>
          <a:xfrm rot="21284997">
            <a:off x="6528133" y="862699"/>
            <a:ext cx="5418293" cy="4188447"/>
            <a:chOff x="4461155" y="913244"/>
            <a:chExt cx="4063720" cy="3141335"/>
          </a:xfrm>
          <a:solidFill>
            <a:schemeClr val="bg1">
              <a:lumMod val="75000"/>
            </a:schemeClr>
          </a:solidFill>
        </p:grpSpPr>
        <p:cxnSp>
          <p:nvCxnSpPr>
            <p:cNvPr id="40" name="直接连接符 39"/>
            <p:cNvCxnSpPr/>
            <p:nvPr/>
          </p:nvCxnSpPr>
          <p:spPr>
            <a:xfrm rot="315003" flipV="1">
              <a:off x="4490296" y="1424324"/>
              <a:ext cx="600449" cy="664467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315003" flipV="1">
              <a:off x="4493372" y="1357235"/>
              <a:ext cx="1241478" cy="761090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315003" flipV="1">
              <a:off x="5123462" y="1389739"/>
              <a:ext cx="641137" cy="93040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461155" y="2059927"/>
              <a:ext cx="725227" cy="514527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315003" flipV="1">
              <a:off x="5240240" y="1399764"/>
              <a:ext cx="466169" cy="1198532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315003" flipV="1">
              <a:off x="5224504" y="1742943"/>
              <a:ext cx="818000" cy="870764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5186380" y="1971406"/>
              <a:ext cx="1662094" cy="603049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315003">
              <a:off x="6832872" y="2012629"/>
              <a:ext cx="995331" cy="364285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186379" y="2587094"/>
              <a:ext cx="1809734" cy="847974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315003" flipH="1">
              <a:off x="6078912" y="1936124"/>
              <a:ext cx="682993" cy="1923487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315003" flipH="1">
              <a:off x="6355600" y="2353605"/>
              <a:ext cx="1419941" cy="829230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315003" flipH="1">
              <a:off x="6108764" y="2342289"/>
              <a:ext cx="1690811" cy="316349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993810" y="2411424"/>
              <a:ext cx="816691" cy="1032529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315003">
              <a:off x="6060889" y="2617640"/>
              <a:ext cx="970398" cy="774657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315003" flipH="1">
              <a:off x="6011937" y="3390029"/>
              <a:ext cx="962408" cy="469662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993809" y="2494713"/>
              <a:ext cx="1431432" cy="947966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 flipV="1">
              <a:off x="6993971" y="3436747"/>
              <a:ext cx="1126647" cy="197041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8120619" y="2493034"/>
              <a:ext cx="304622" cy="1139250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 flipV="1">
              <a:off x="8427879" y="2490934"/>
              <a:ext cx="96996" cy="1557191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8117981" y="3632284"/>
              <a:ext cx="406894" cy="415841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 flipV="1">
              <a:off x="6491288" y="4047373"/>
              <a:ext cx="2033587" cy="752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6488650" y="3445227"/>
              <a:ext cx="505160" cy="609352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315003" flipV="1">
              <a:off x="6101898" y="1626704"/>
              <a:ext cx="1701639" cy="230222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7808196" y="1713391"/>
              <a:ext cx="1" cy="701788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7808196" y="987298"/>
              <a:ext cx="615995" cy="717742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315003" flipV="1">
              <a:off x="6898138" y="913244"/>
              <a:ext cx="1478761" cy="1124456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315003" flipV="1">
              <a:off x="5073633" y="1451418"/>
              <a:ext cx="7620" cy="1010625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315003">
              <a:off x="5750441" y="1440163"/>
              <a:ext cx="364845" cy="330899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rot="315003">
              <a:off x="6070728" y="1814421"/>
              <a:ext cx="785918" cy="121371"/>
            </a:xfrm>
            <a:prstGeom prst="line">
              <a:avLst/>
            </a:prstGeom>
            <a:grpFill/>
            <a:ln w="12700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椭圆 69"/>
          <p:cNvSpPr/>
          <p:nvPr userDrawn="1"/>
        </p:nvSpPr>
        <p:spPr>
          <a:xfrm rot="21284997">
            <a:off x="7220800" y="1688560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1" name="椭圆 70"/>
          <p:cNvSpPr/>
          <p:nvPr userDrawn="1"/>
        </p:nvSpPr>
        <p:spPr>
          <a:xfrm rot="21284997">
            <a:off x="9582388" y="215427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2" name="椭圆 71"/>
          <p:cNvSpPr/>
          <p:nvPr userDrawn="1"/>
        </p:nvSpPr>
        <p:spPr>
          <a:xfrm rot="21284997">
            <a:off x="8675227" y="4711143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3" name="椭圆 72"/>
          <p:cNvSpPr/>
          <p:nvPr userDrawn="1"/>
        </p:nvSpPr>
        <p:spPr>
          <a:xfrm rot="21284997">
            <a:off x="11470288" y="4214769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4" name="椭圆 73"/>
          <p:cNvSpPr/>
          <p:nvPr userDrawn="1"/>
        </p:nvSpPr>
        <p:spPr>
          <a:xfrm rot="21284997">
            <a:off x="10813593" y="1699690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5" name="椭圆 74"/>
          <p:cNvSpPr/>
          <p:nvPr userDrawn="1"/>
        </p:nvSpPr>
        <p:spPr>
          <a:xfrm rot="21284997">
            <a:off x="8074277" y="1573608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6" name="椭圆 75"/>
          <p:cNvSpPr/>
          <p:nvPr userDrawn="1"/>
        </p:nvSpPr>
        <p:spPr>
          <a:xfrm rot="21284997">
            <a:off x="7450423" y="3158227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7" name="椭圆 76"/>
          <p:cNvSpPr/>
          <p:nvPr userDrawn="1"/>
        </p:nvSpPr>
        <p:spPr>
          <a:xfrm rot="21284997">
            <a:off x="8663041" y="3065119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8" name="椭圆 77"/>
          <p:cNvSpPr/>
          <p:nvPr userDrawn="1"/>
        </p:nvSpPr>
        <p:spPr>
          <a:xfrm rot="21284997">
            <a:off x="9956770" y="408671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79" name="椭圆 78"/>
          <p:cNvSpPr/>
          <p:nvPr userDrawn="1"/>
        </p:nvSpPr>
        <p:spPr>
          <a:xfrm rot="21284997">
            <a:off x="11733272" y="2676356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80" name="椭圆 79"/>
          <p:cNvSpPr/>
          <p:nvPr userDrawn="1"/>
        </p:nvSpPr>
        <p:spPr>
          <a:xfrm rot="21284997">
            <a:off x="10892125" y="2636057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81" name="椭圆 80"/>
          <p:cNvSpPr/>
          <p:nvPr userDrawn="1"/>
        </p:nvSpPr>
        <p:spPr>
          <a:xfrm rot="21284997">
            <a:off x="11543896" y="659819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</p:spTree>
    <p:extLst>
      <p:ext uri="{BB962C8B-B14F-4D97-AF65-F5344CB8AC3E}">
        <p14:creationId xmlns:p14="http://schemas.microsoft.com/office/powerpoint/2010/main" val="13449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5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75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75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2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7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7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37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75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375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37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-237265" y="1632767"/>
            <a:ext cx="1845455" cy="4601933"/>
            <a:chOff x="17760" y="1819657"/>
            <a:chExt cx="1384091" cy="3451450"/>
          </a:xfrm>
        </p:grpSpPr>
        <p:grpSp>
          <p:nvGrpSpPr>
            <p:cNvPr id="5" name="组合 4"/>
            <p:cNvGrpSpPr/>
            <p:nvPr/>
          </p:nvGrpSpPr>
          <p:grpSpPr>
            <a:xfrm>
              <a:off x="17760" y="1819657"/>
              <a:ext cx="1330093" cy="3451450"/>
              <a:chOff x="186919" y="2118738"/>
              <a:chExt cx="1330093" cy="3451450"/>
            </a:xfrm>
            <a:solidFill>
              <a:schemeClr val="bg1">
                <a:lumMod val="75000"/>
              </a:schemeClr>
            </a:solidFill>
          </p:grpSpPr>
          <p:cxnSp>
            <p:nvCxnSpPr>
              <p:cNvPr id="8" name="直接连接符 7"/>
              <p:cNvCxnSpPr/>
              <p:nvPr/>
            </p:nvCxnSpPr>
            <p:spPr>
              <a:xfrm flipH="1">
                <a:off x="556179" y="3329668"/>
                <a:ext cx="128772" cy="135565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513518" y="2609903"/>
                <a:ext cx="182" cy="80234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689566" y="2615332"/>
                <a:ext cx="824133" cy="714336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559488" y="3407569"/>
                <a:ext cx="954214" cy="127775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689565" y="3331727"/>
                <a:ext cx="827447" cy="78465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 flipV="1">
                <a:off x="191533" y="3200140"/>
                <a:ext cx="505118" cy="12952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633778" y="2120797"/>
                <a:ext cx="51174" cy="120006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186919" y="2118738"/>
                <a:ext cx="446859" cy="107934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 flipV="1">
                <a:off x="696651" y="3319146"/>
                <a:ext cx="717208" cy="225104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endCxn id="6" idx="5"/>
              </p:cNvCxnSpPr>
              <p:nvPr/>
            </p:nvCxnSpPr>
            <p:spPr>
              <a:xfrm flipH="1" flipV="1">
                <a:off x="597672" y="4723511"/>
                <a:ext cx="816187" cy="84667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endCxn id="7" idx="4"/>
              </p:cNvCxnSpPr>
              <p:nvPr/>
            </p:nvCxnSpPr>
            <p:spPr>
              <a:xfrm flipV="1">
                <a:off x="1195244" y="3471680"/>
                <a:ext cx="321766" cy="140890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/>
            <p:cNvSpPr/>
            <p:nvPr/>
          </p:nvSpPr>
          <p:spPr>
            <a:xfrm>
              <a:off x="336329" y="4332246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7" name="椭圆 6"/>
            <p:cNvSpPr/>
            <p:nvPr/>
          </p:nvSpPr>
          <p:spPr>
            <a:xfrm>
              <a:off x="1293851" y="306459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0" y="-113583"/>
            <a:ext cx="5280739" cy="3550273"/>
            <a:chOff x="195709" y="509894"/>
            <a:chExt cx="3960554" cy="2662705"/>
          </a:xfrm>
        </p:grpSpPr>
        <p:grpSp>
          <p:nvGrpSpPr>
            <p:cNvPr id="20" name="组合 19"/>
            <p:cNvGrpSpPr/>
            <p:nvPr/>
          </p:nvGrpSpPr>
          <p:grpSpPr>
            <a:xfrm>
              <a:off x="195709" y="509894"/>
              <a:ext cx="3960554" cy="2603276"/>
              <a:chOff x="364868" y="808975"/>
              <a:chExt cx="3960554" cy="2603276"/>
            </a:xfrm>
            <a:solidFill>
              <a:schemeClr val="bg1">
                <a:lumMod val="75000"/>
              </a:schemeClr>
            </a:solidFill>
          </p:grpSpPr>
          <p:cxnSp>
            <p:nvCxnSpPr>
              <p:cNvPr id="30" name="直接连接符 29"/>
              <p:cNvCxnSpPr/>
              <p:nvPr/>
            </p:nvCxnSpPr>
            <p:spPr>
              <a:xfrm flipH="1" flipV="1">
                <a:off x="2927555" y="907026"/>
                <a:ext cx="1397866" cy="153822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729574" y="813831"/>
                <a:ext cx="3595848" cy="163142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2510393" y="2445250"/>
                <a:ext cx="1815029" cy="67941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1517011" y="3126726"/>
                <a:ext cx="993382" cy="27538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510021" y="2607558"/>
                <a:ext cx="1018126" cy="51710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2510396" y="1091667"/>
                <a:ext cx="1170968" cy="2025995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1513700" y="907026"/>
                <a:ext cx="1410543" cy="170053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1513700" y="1757293"/>
                <a:ext cx="1775189" cy="85026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2374661" y="1568721"/>
                <a:ext cx="1051123" cy="102947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1518314" y="2601464"/>
                <a:ext cx="1906307" cy="1386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513518" y="2609903"/>
                <a:ext cx="182" cy="80234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95244" y="1376069"/>
                <a:ext cx="1176104" cy="19376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 flipV="1">
                <a:off x="726262" y="808975"/>
                <a:ext cx="468982" cy="56709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852799" y="1378128"/>
                <a:ext cx="342445" cy="116934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852800" y="1572383"/>
                <a:ext cx="1518548" cy="97508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 flipV="1">
                <a:off x="3681364" y="1091667"/>
                <a:ext cx="636983" cy="135358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45312" y="1623657"/>
                <a:ext cx="53072" cy="92381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 flipV="1">
                <a:off x="729514" y="813833"/>
                <a:ext cx="167614" cy="80982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364868" y="1568721"/>
                <a:ext cx="479291" cy="99061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V="1">
                <a:off x="368907" y="813831"/>
                <a:ext cx="351479" cy="75489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椭圆 20"/>
            <p:cNvSpPr/>
            <p:nvPr/>
          </p:nvSpPr>
          <p:spPr>
            <a:xfrm>
              <a:off x="3463204" y="745255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2" name="椭圆 21"/>
            <p:cNvSpPr/>
            <p:nvPr/>
          </p:nvSpPr>
          <p:spPr>
            <a:xfrm>
              <a:off x="3068037" y="1409242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3" name="椭圆 22"/>
            <p:cNvSpPr/>
            <p:nvPr/>
          </p:nvSpPr>
          <p:spPr>
            <a:xfrm>
              <a:off x="3204281" y="2254477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4" name="椭圆 23"/>
            <p:cNvSpPr/>
            <p:nvPr/>
          </p:nvSpPr>
          <p:spPr>
            <a:xfrm>
              <a:off x="2301027" y="277304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5" name="椭圆 24"/>
            <p:cNvSpPr/>
            <p:nvPr/>
          </p:nvSpPr>
          <p:spPr>
            <a:xfrm>
              <a:off x="1293851" y="306459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6" name="椭圆 25"/>
            <p:cNvSpPr/>
            <p:nvPr/>
          </p:nvSpPr>
          <p:spPr>
            <a:xfrm>
              <a:off x="1288234" y="2271264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7" name="椭圆 26"/>
            <p:cNvSpPr/>
            <p:nvPr/>
          </p:nvSpPr>
          <p:spPr>
            <a:xfrm>
              <a:off x="2165442" y="1208206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8" name="椭圆 27"/>
            <p:cNvSpPr/>
            <p:nvPr/>
          </p:nvSpPr>
          <p:spPr>
            <a:xfrm>
              <a:off x="623088" y="2181612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9" name="椭圆 28"/>
            <p:cNvSpPr/>
            <p:nvPr/>
          </p:nvSpPr>
          <p:spPr>
            <a:xfrm>
              <a:off x="973873" y="1016057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40375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-237265" y="1632767"/>
            <a:ext cx="1845455" cy="4601933"/>
            <a:chOff x="17760" y="1819657"/>
            <a:chExt cx="1384091" cy="3451450"/>
          </a:xfrm>
        </p:grpSpPr>
        <p:grpSp>
          <p:nvGrpSpPr>
            <p:cNvPr id="5" name="组合 4"/>
            <p:cNvGrpSpPr/>
            <p:nvPr/>
          </p:nvGrpSpPr>
          <p:grpSpPr>
            <a:xfrm>
              <a:off x="17760" y="1819657"/>
              <a:ext cx="1330093" cy="3451450"/>
              <a:chOff x="186919" y="2118738"/>
              <a:chExt cx="1330093" cy="3451450"/>
            </a:xfrm>
            <a:solidFill>
              <a:schemeClr val="bg1">
                <a:lumMod val="75000"/>
              </a:schemeClr>
            </a:solidFill>
          </p:grpSpPr>
          <p:cxnSp>
            <p:nvCxnSpPr>
              <p:cNvPr id="8" name="直接连接符 7"/>
              <p:cNvCxnSpPr/>
              <p:nvPr/>
            </p:nvCxnSpPr>
            <p:spPr>
              <a:xfrm flipH="1">
                <a:off x="556179" y="3329668"/>
                <a:ext cx="128772" cy="135565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513518" y="2609903"/>
                <a:ext cx="182" cy="80234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689566" y="2615332"/>
                <a:ext cx="824133" cy="714336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559488" y="3407569"/>
                <a:ext cx="954214" cy="127775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689565" y="3331727"/>
                <a:ext cx="827447" cy="78465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 flipV="1">
                <a:off x="191533" y="3200140"/>
                <a:ext cx="505118" cy="12952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633778" y="2120797"/>
                <a:ext cx="51174" cy="120006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186919" y="2118738"/>
                <a:ext cx="446859" cy="107934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 flipV="1">
                <a:off x="696651" y="3319146"/>
                <a:ext cx="717208" cy="225104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endCxn id="6" idx="5"/>
              </p:cNvCxnSpPr>
              <p:nvPr/>
            </p:nvCxnSpPr>
            <p:spPr>
              <a:xfrm flipH="1" flipV="1">
                <a:off x="597672" y="4723511"/>
                <a:ext cx="816187" cy="84667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endCxn id="7" idx="4"/>
              </p:cNvCxnSpPr>
              <p:nvPr/>
            </p:nvCxnSpPr>
            <p:spPr>
              <a:xfrm flipV="1">
                <a:off x="1195244" y="3471680"/>
                <a:ext cx="321766" cy="140890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/>
            <p:cNvSpPr/>
            <p:nvPr/>
          </p:nvSpPr>
          <p:spPr>
            <a:xfrm>
              <a:off x="336329" y="4332246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7" name="椭圆 6"/>
            <p:cNvSpPr/>
            <p:nvPr/>
          </p:nvSpPr>
          <p:spPr>
            <a:xfrm>
              <a:off x="1293851" y="306459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0" y="-113583"/>
            <a:ext cx="5280739" cy="3550273"/>
            <a:chOff x="195709" y="509894"/>
            <a:chExt cx="3960554" cy="2662705"/>
          </a:xfrm>
        </p:grpSpPr>
        <p:grpSp>
          <p:nvGrpSpPr>
            <p:cNvPr id="20" name="组合 19"/>
            <p:cNvGrpSpPr/>
            <p:nvPr/>
          </p:nvGrpSpPr>
          <p:grpSpPr>
            <a:xfrm>
              <a:off x="195709" y="509894"/>
              <a:ext cx="3960554" cy="2603276"/>
              <a:chOff x="364868" y="808975"/>
              <a:chExt cx="3960554" cy="2603276"/>
            </a:xfrm>
            <a:solidFill>
              <a:schemeClr val="bg1">
                <a:lumMod val="75000"/>
              </a:schemeClr>
            </a:solidFill>
          </p:grpSpPr>
          <p:cxnSp>
            <p:nvCxnSpPr>
              <p:cNvPr id="30" name="直接连接符 29"/>
              <p:cNvCxnSpPr/>
              <p:nvPr/>
            </p:nvCxnSpPr>
            <p:spPr>
              <a:xfrm flipH="1" flipV="1">
                <a:off x="2927555" y="907026"/>
                <a:ext cx="1397866" cy="153822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729574" y="813831"/>
                <a:ext cx="3595848" cy="163142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2510393" y="2445250"/>
                <a:ext cx="1815029" cy="67941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1517011" y="3126726"/>
                <a:ext cx="993382" cy="27538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510021" y="2607558"/>
                <a:ext cx="1018126" cy="51710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2510396" y="1091667"/>
                <a:ext cx="1170968" cy="2025995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1513700" y="907026"/>
                <a:ext cx="1410543" cy="170053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1513700" y="1757293"/>
                <a:ext cx="1775189" cy="85026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2374661" y="1568721"/>
                <a:ext cx="1051123" cy="102947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1518314" y="2601464"/>
                <a:ext cx="1906307" cy="1386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513518" y="2609903"/>
                <a:ext cx="182" cy="80234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95244" y="1376069"/>
                <a:ext cx="1176104" cy="19376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 flipV="1">
                <a:off x="726262" y="808975"/>
                <a:ext cx="468982" cy="56709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852799" y="1378128"/>
                <a:ext cx="342445" cy="116934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852800" y="1572383"/>
                <a:ext cx="1518548" cy="97508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 flipV="1">
                <a:off x="3681364" y="1091667"/>
                <a:ext cx="636983" cy="135358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845312" y="1623657"/>
                <a:ext cx="53072" cy="92381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 flipV="1">
                <a:off x="729514" y="813833"/>
                <a:ext cx="167614" cy="80982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364868" y="1568721"/>
                <a:ext cx="479291" cy="99061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V="1">
                <a:off x="368907" y="813831"/>
                <a:ext cx="351479" cy="75489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椭圆 20"/>
            <p:cNvSpPr/>
            <p:nvPr/>
          </p:nvSpPr>
          <p:spPr>
            <a:xfrm>
              <a:off x="3463204" y="745255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2" name="椭圆 21"/>
            <p:cNvSpPr/>
            <p:nvPr/>
          </p:nvSpPr>
          <p:spPr>
            <a:xfrm>
              <a:off x="3068037" y="1409242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3" name="椭圆 22"/>
            <p:cNvSpPr/>
            <p:nvPr/>
          </p:nvSpPr>
          <p:spPr>
            <a:xfrm>
              <a:off x="3204281" y="2254477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4" name="椭圆 23"/>
            <p:cNvSpPr/>
            <p:nvPr/>
          </p:nvSpPr>
          <p:spPr>
            <a:xfrm>
              <a:off x="2301027" y="277304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5" name="椭圆 24"/>
            <p:cNvSpPr/>
            <p:nvPr/>
          </p:nvSpPr>
          <p:spPr>
            <a:xfrm>
              <a:off x="1293851" y="306459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6" name="椭圆 25"/>
            <p:cNvSpPr/>
            <p:nvPr/>
          </p:nvSpPr>
          <p:spPr>
            <a:xfrm>
              <a:off x="1288234" y="2271264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7" name="椭圆 26"/>
            <p:cNvSpPr/>
            <p:nvPr/>
          </p:nvSpPr>
          <p:spPr>
            <a:xfrm>
              <a:off x="2165442" y="1208206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8" name="椭圆 27"/>
            <p:cNvSpPr/>
            <p:nvPr/>
          </p:nvSpPr>
          <p:spPr>
            <a:xfrm>
              <a:off x="623088" y="2181612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9" name="椭圆 28"/>
            <p:cNvSpPr/>
            <p:nvPr/>
          </p:nvSpPr>
          <p:spPr>
            <a:xfrm>
              <a:off x="973873" y="1016057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398185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16200000">
            <a:off x="2521901" y="4092463"/>
            <a:ext cx="1845455" cy="4601933"/>
            <a:chOff x="17760" y="1819657"/>
            <a:chExt cx="1384091" cy="3451450"/>
          </a:xfrm>
        </p:grpSpPr>
        <p:grpSp>
          <p:nvGrpSpPr>
            <p:cNvPr id="3" name="组合 2"/>
            <p:cNvGrpSpPr/>
            <p:nvPr/>
          </p:nvGrpSpPr>
          <p:grpSpPr>
            <a:xfrm>
              <a:off x="17760" y="1819657"/>
              <a:ext cx="1330093" cy="3451450"/>
              <a:chOff x="186919" y="2118738"/>
              <a:chExt cx="1330093" cy="3451450"/>
            </a:xfrm>
            <a:solidFill>
              <a:schemeClr val="bg1">
                <a:lumMod val="75000"/>
              </a:schemeClr>
            </a:solidFill>
          </p:grpSpPr>
          <p:cxnSp>
            <p:nvCxnSpPr>
              <p:cNvPr id="6" name="直接连接符 5"/>
              <p:cNvCxnSpPr/>
              <p:nvPr/>
            </p:nvCxnSpPr>
            <p:spPr>
              <a:xfrm flipH="1">
                <a:off x="556179" y="3329668"/>
                <a:ext cx="128772" cy="135565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513518" y="2609903"/>
                <a:ext cx="182" cy="80234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689566" y="2615332"/>
                <a:ext cx="824133" cy="714336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559488" y="3407569"/>
                <a:ext cx="954214" cy="127775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689565" y="3331727"/>
                <a:ext cx="827447" cy="78465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 flipV="1">
                <a:off x="191533" y="3200140"/>
                <a:ext cx="505118" cy="12952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633778" y="2120797"/>
                <a:ext cx="51174" cy="120006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186919" y="2118738"/>
                <a:ext cx="446859" cy="107934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696651" y="3319146"/>
                <a:ext cx="717208" cy="225104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endCxn id="4" idx="5"/>
              </p:cNvCxnSpPr>
              <p:nvPr/>
            </p:nvCxnSpPr>
            <p:spPr>
              <a:xfrm flipH="1" flipV="1">
                <a:off x="597672" y="4723511"/>
                <a:ext cx="816187" cy="84667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endCxn id="5" idx="4"/>
              </p:cNvCxnSpPr>
              <p:nvPr/>
            </p:nvCxnSpPr>
            <p:spPr>
              <a:xfrm flipV="1">
                <a:off x="1195244" y="3471680"/>
                <a:ext cx="321766" cy="140890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椭圆 3"/>
            <p:cNvSpPr/>
            <p:nvPr/>
          </p:nvSpPr>
          <p:spPr>
            <a:xfrm>
              <a:off x="336329" y="4332246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5" name="椭圆 4"/>
            <p:cNvSpPr/>
            <p:nvPr/>
          </p:nvSpPr>
          <p:spPr>
            <a:xfrm>
              <a:off x="1293851" y="306459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 rot="16200000">
            <a:off x="-1136528" y="2482411"/>
            <a:ext cx="5280739" cy="3550273"/>
            <a:chOff x="195709" y="509894"/>
            <a:chExt cx="3960554" cy="2662705"/>
          </a:xfrm>
        </p:grpSpPr>
        <p:grpSp>
          <p:nvGrpSpPr>
            <p:cNvPr id="18" name="组合 17"/>
            <p:cNvGrpSpPr/>
            <p:nvPr/>
          </p:nvGrpSpPr>
          <p:grpSpPr>
            <a:xfrm>
              <a:off x="195709" y="509894"/>
              <a:ext cx="3960554" cy="2603276"/>
              <a:chOff x="364868" y="808975"/>
              <a:chExt cx="3960554" cy="2603276"/>
            </a:xfrm>
            <a:solidFill>
              <a:schemeClr val="bg1">
                <a:lumMod val="75000"/>
              </a:schemeClr>
            </a:solidFill>
          </p:grpSpPr>
          <p:cxnSp>
            <p:nvCxnSpPr>
              <p:cNvPr id="28" name="直接连接符 27"/>
              <p:cNvCxnSpPr/>
              <p:nvPr/>
            </p:nvCxnSpPr>
            <p:spPr>
              <a:xfrm flipH="1" flipV="1">
                <a:off x="2927555" y="907026"/>
                <a:ext cx="1397866" cy="153822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729574" y="813831"/>
                <a:ext cx="3595848" cy="163142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2510393" y="2445250"/>
                <a:ext cx="1815029" cy="67941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1517011" y="3126726"/>
                <a:ext cx="993382" cy="27538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510021" y="2607558"/>
                <a:ext cx="1018126" cy="51710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2510396" y="1091667"/>
                <a:ext cx="1170968" cy="2025995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513700" y="907026"/>
                <a:ext cx="1410543" cy="170053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1513700" y="1757293"/>
                <a:ext cx="1775189" cy="85026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 flipV="1">
                <a:off x="2374661" y="1568721"/>
                <a:ext cx="1051123" cy="102947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1518314" y="2601464"/>
                <a:ext cx="1906307" cy="1386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513518" y="2609903"/>
                <a:ext cx="182" cy="802348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195244" y="1376069"/>
                <a:ext cx="1176104" cy="19376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726262" y="808975"/>
                <a:ext cx="468982" cy="56709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852799" y="1378128"/>
                <a:ext cx="342445" cy="116934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852800" y="1572383"/>
                <a:ext cx="1518548" cy="975087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 flipV="1">
                <a:off x="3681364" y="1091667"/>
                <a:ext cx="636983" cy="135358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845312" y="1623657"/>
                <a:ext cx="53072" cy="923813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 flipV="1">
                <a:off x="729514" y="813833"/>
                <a:ext cx="167614" cy="80982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364868" y="1568721"/>
                <a:ext cx="479291" cy="990619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V="1">
                <a:off x="368907" y="813831"/>
                <a:ext cx="351479" cy="75489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椭圆 18"/>
            <p:cNvSpPr/>
            <p:nvPr/>
          </p:nvSpPr>
          <p:spPr>
            <a:xfrm>
              <a:off x="3463204" y="745255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0" name="椭圆 19"/>
            <p:cNvSpPr/>
            <p:nvPr/>
          </p:nvSpPr>
          <p:spPr>
            <a:xfrm>
              <a:off x="3068037" y="1409242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1" name="椭圆 20"/>
            <p:cNvSpPr/>
            <p:nvPr/>
          </p:nvSpPr>
          <p:spPr>
            <a:xfrm>
              <a:off x="3204281" y="2254477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2" name="椭圆 21"/>
            <p:cNvSpPr/>
            <p:nvPr/>
          </p:nvSpPr>
          <p:spPr>
            <a:xfrm>
              <a:off x="2301027" y="277304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3" name="椭圆 22"/>
            <p:cNvSpPr/>
            <p:nvPr/>
          </p:nvSpPr>
          <p:spPr>
            <a:xfrm>
              <a:off x="1293851" y="306459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4" name="椭圆 23"/>
            <p:cNvSpPr/>
            <p:nvPr/>
          </p:nvSpPr>
          <p:spPr>
            <a:xfrm>
              <a:off x="1288234" y="2271264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5" name="椭圆 24"/>
            <p:cNvSpPr/>
            <p:nvPr/>
          </p:nvSpPr>
          <p:spPr>
            <a:xfrm>
              <a:off x="2165442" y="1208206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6" name="椭圆 25"/>
            <p:cNvSpPr/>
            <p:nvPr/>
          </p:nvSpPr>
          <p:spPr>
            <a:xfrm>
              <a:off x="623088" y="2181612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  <p:sp>
          <p:nvSpPr>
            <p:cNvPr id="27" name="椭圆 26"/>
            <p:cNvSpPr/>
            <p:nvPr/>
          </p:nvSpPr>
          <p:spPr>
            <a:xfrm>
              <a:off x="973873" y="1016057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146773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508234"/>
            <a:ext cx="12192000" cy="349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1199131" y="64993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fld id="{170C0C04-E408-48A9-82A4-3716296300DE}" type="slidenum">
              <a:rPr lang="zh-CN" altLang="en-US" sz="1600" smtClean="0">
                <a:solidFill>
                  <a:srgbClr val="42C68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fontAlgn="ctr"/>
              <a:t>‹#›</a:t>
            </a:fld>
            <a:endParaRPr lang="zh-CN" altLang="en-US" sz="1800" kern="0" dirty="0">
              <a:solidFill>
                <a:srgbClr val="42C687"/>
              </a:solidFill>
              <a:latin typeface="+mn-lt"/>
              <a:ea typeface="宋体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3682111"/>
              </p:ext>
            </p:extLst>
          </p:nvPr>
        </p:nvGraphicFramePr>
        <p:xfrm>
          <a:off x="0" y="1264858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论文摘要</a:t>
                      </a:r>
                      <a:endParaRPr lang="zh-CN" altLang="en-US" sz="16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论文背景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研究综述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成果应用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等腰三角形 8"/>
          <p:cNvSpPr/>
          <p:nvPr userDrawn="1"/>
        </p:nvSpPr>
        <p:spPr>
          <a:xfrm rot="5400000">
            <a:off x="11703390" y="6623925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0971190" y="6623926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0" y="1268760"/>
            <a:ext cx="1691680" cy="788186"/>
            <a:chOff x="0" y="1272662"/>
            <a:chExt cx="1691680" cy="788186"/>
          </a:xfrm>
        </p:grpSpPr>
        <p:sp>
          <p:nvSpPr>
            <p:cNvPr id="25" name="矩形 2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论文摘要</a:t>
              </a:r>
            </a:p>
          </p:txBody>
        </p:sp>
        <p:sp>
          <p:nvSpPr>
            <p:cNvPr id="26" name="等腰三角形 25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928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508234"/>
            <a:ext cx="12192000" cy="349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1199131" y="64993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fld id="{170C0C04-E408-48A9-82A4-3716296300DE}" type="slidenum">
              <a:rPr lang="zh-CN" altLang="en-US" sz="1600" smtClean="0">
                <a:solidFill>
                  <a:srgbClr val="42C68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fontAlgn="ctr"/>
              <a:t>‹#›</a:t>
            </a:fld>
            <a:endParaRPr lang="zh-CN" altLang="en-US" sz="1800" kern="0" dirty="0">
              <a:solidFill>
                <a:srgbClr val="42C687"/>
              </a:solidFill>
              <a:latin typeface="+mn-lt"/>
              <a:ea typeface="宋体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2849807"/>
              </p:ext>
            </p:extLst>
          </p:nvPr>
        </p:nvGraphicFramePr>
        <p:xfrm>
          <a:off x="0" y="1264858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论文摘要</a:t>
                      </a:r>
                      <a:endParaRPr lang="zh-CN" altLang="en-US" sz="16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论文背景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研究综述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成果应用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等腰三角形 8"/>
          <p:cNvSpPr/>
          <p:nvPr userDrawn="1"/>
        </p:nvSpPr>
        <p:spPr>
          <a:xfrm rot="5400000">
            <a:off x="11703390" y="6623925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0971190" y="6623926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0" y="2061790"/>
            <a:ext cx="1691680" cy="788186"/>
            <a:chOff x="0" y="1272662"/>
            <a:chExt cx="1691680" cy="788186"/>
          </a:xfrm>
        </p:grpSpPr>
        <p:sp>
          <p:nvSpPr>
            <p:cNvPr id="14" name="矩形 13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论文背景</a:t>
              </a:r>
            </a:p>
          </p:txBody>
        </p:sp>
        <p:sp>
          <p:nvSpPr>
            <p:cNvPr id="16" name="等腰三角形 15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98018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综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508234"/>
            <a:ext cx="12192000" cy="349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1199131" y="64993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fld id="{170C0C04-E408-48A9-82A4-3716296300DE}" type="slidenum">
              <a:rPr lang="zh-CN" altLang="en-US" sz="1600" smtClean="0">
                <a:solidFill>
                  <a:srgbClr val="42C68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fontAlgn="ctr"/>
              <a:t>‹#›</a:t>
            </a:fld>
            <a:endParaRPr lang="zh-CN" altLang="en-US" sz="1800" kern="0" dirty="0">
              <a:solidFill>
                <a:srgbClr val="42C687"/>
              </a:solidFill>
              <a:latin typeface="+mn-lt"/>
              <a:ea typeface="宋体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5118658"/>
              </p:ext>
            </p:extLst>
          </p:nvPr>
        </p:nvGraphicFramePr>
        <p:xfrm>
          <a:off x="0" y="1264858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论文摘要</a:t>
                      </a:r>
                      <a:endParaRPr lang="zh-CN" altLang="en-US" sz="16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论文背景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研究综述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成果应用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等腰三角形 8"/>
          <p:cNvSpPr/>
          <p:nvPr userDrawn="1"/>
        </p:nvSpPr>
        <p:spPr>
          <a:xfrm rot="5400000">
            <a:off x="11703390" y="6623925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0971190" y="6623926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0" y="2852340"/>
            <a:ext cx="1691680" cy="788186"/>
            <a:chOff x="0" y="1272662"/>
            <a:chExt cx="1691680" cy="788186"/>
          </a:xfrm>
        </p:grpSpPr>
        <p:sp>
          <p:nvSpPr>
            <p:cNvPr id="14" name="矩形 13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研究综述</a:t>
              </a:r>
            </a:p>
          </p:txBody>
        </p:sp>
        <p:sp>
          <p:nvSpPr>
            <p:cNvPr id="16" name="等腰三角形 15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825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成果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508234"/>
            <a:ext cx="12192000" cy="349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1199131" y="64993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fld id="{170C0C04-E408-48A9-82A4-3716296300DE}" type="slidenum">
              <a:rPr lang="zh-CN" altLang="en-US" sz="1600" smtClean="0">
                <a:solidFill>
                  <a:srgbClr val="42C68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fontAlgn="ctr"/>
              <a:t>‹#›</a:t>
            </a:fld>
            <a:endParaRPr lang="zh-CN" altLang="en-US" sz="1800" kern="0" dirty="0">
              <a:solidFill>
                <a:srgbClr val="42C687"/>
              </a:solidFill>
              <a:latin typeface="+mn-lt"/>
              <a:ea typeface="宋体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5926222"/>
              </p:ext>
            </p:extLst>
          </p:nvPr>
        </p:nvGraphicFramePr>
        <p:xfrm>
          <a:off x="0" y="1264858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论文摘要</a:t>
                      </a:r>
                      <a:endParaRPr lang="zh-CN" altLang="en-US" sz="16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论文背景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研究综述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成果应用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等腰三角形 8"/>
          <p:cNvSpPr/>
          <p:nvPr userDrawn="1"/>
        </p:nvSpPr>
        <p:spPr>
          <a:xfrm rot="5400000">
            <a:off x="11703390" y="6623925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0971190" y="6623926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 userDrawn="1"/>
        </p:nvGrpSpPr>
        <p:grpSpPr>
          <a:xfrm>
            <a:off x="0" y="3641810"/>
            <a:ext cx="1691680" cy="788186"/>
            <a:chOff x="0" y="1272662"/>
            <a:chExt cx="1691680" cy="788186"/>
          </a:xfrm>
        </p:grpSpPr>
        <p:sp>
          <p:nvSpPr>
            <p:cNvPr id="18" name="矩形 1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成果应用</a:t>
              </a:r>
            </a:p>
          </p:txBody>
        </p:sp>
        <p:sp>
          <p:nvSpPr>
            <p:cNvPr id="19" name="等腰三角形 1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3999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50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508234"/>
            <a:ext cx="12192000" cy="349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1199131" y="64993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fld id="{170C0C04-E408-48A9-82A4-3716296300DE}" type="slidenum">
              <a:rPr lang="zh-CN" altLang="en-US" sz="1600" smtClean="0">
                <a:solidFill>
                  <a:srgbClr val="42C68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fontAlgn="ctr"/>
              <a:t>‹#›</a:t>
            </a:fld>
            <a:endParaRPr lang="zh-CN" altLang="en-US" sz="1800" kern="0" dirty="0">
              <a:solidFill>
                <a:srgbClr val="42C687"/>
              </a:solidFill>
              <a:latin typeface="+mn-lt"/>
              <a:ea typeface="宋体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3748751"/>
              </p:ext>
            </p:extLst>
          </p:nvPr>
        </p:nvGraphicFramePr>
        <p:xfrm>
          <a:off x="0" y="1264858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论文摘要</a:t>
                      </a:r>
                      <a:endParaRPr lang="zh-CN" altLang="en-US" sz="16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论文背景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研究综述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成果应用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等腰三角形 8"/>
          <p:cNvSpPr/>
          <p:nvPr userDrawn="1"/>
        </p:nvSpPr>
        <p:spPr>
          <a:xfrm rot="5400000">
            <a:off x="11703390" y="6623925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0971190" y="6623926"/>
            <a:ext cx="160020" cy="137948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0" y="4431930"/>
            <a:ext cx="1691680" cy="788186"/>
            <a:chOff x="0" y="1272662"/>
            <a:chExt cx="1691680" cy="788186"/>
          </a:xfrm>
        </p:grpSpPr>
        <p:sp>
          <p:nvSpPr>
            <p:cNvPr id="14" name="矩形 13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论文总结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等腰三角形 15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41034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42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02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73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3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23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50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4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291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89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3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89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41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5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2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96E64-783D-463C-BA44-F5AF67B46485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76CA-DACA-4216-AE75-62203F8377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65000"/>
                  <a:alpha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0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56" r:id="rId12"/>
    <p:sldLayoutId id="2147483750" r:id="rId13"/>
    <p:sldLayoutId id="2147483764" r:id="rId14"/>
    <p:sldLayoutId id="2147483763" r:id="rId15"/>
    <p:sldLayoutId id="2147483757" r:id="rId16"/>
    <p:sldLayoutId id="2147483759" r:id="rId17"/>
    <p:sldLayoutId id="2147483760" r:id="rId18"/>
    <p:sldLayoutId id="2147483761" r:id="rId19"/>
    <p:sldLayoutId id="214748376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5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8"/>
          <p:cNvSpPr>
            <a:spLocks noChangeArrowheads="1"/>
          </p:cNvSpPr>
          <p:nvPr/>
        </p:nvSpPr>
        <p:spPr bwMode="auto">
          <a:xfrm>
            <a:off x="2977384" y="4668207"/>
            <a:ext cx="6237233" cy="3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适用电子商务</a:t>
            </a: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信息工程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1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计算机网络相关专业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37"/>
          <p:cNvSpPr>
            <a:spLocks noChangeArrowheads="1"/>
          </p:cNvSpPr>
          <p:nvPr/>
        </p:nvSpPr>
        <p:spPr bwMode="auto">
          <a:xfrm>
            <a:off x="2891733" y="3910320"/>
            <a:ext cx="6408535" cy="6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3800" b="1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网络科技</a:t>
            </a:r>
            <a:r>
              <a:rPr lang="en-US" altLang="zh-CN" sz="3800" b="1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3800" b="1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毕业答辩论文</a:t>
            </a:r>
            <a:endParaRPr lang="zh-CN" altLang="en-US" sz="3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d - 大调卡农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807" y="7209687"/>
            <a:ext cx="609600" cy="609600"/>
          </a:xfrm>
          <a:prstGeom prst="rect">
            <a:avLst/>
          </a:prstGeom>
        </p:spPr>
      </p:pic>
      <p:sp>
        <p:nvSpPr>
          <p:cNvPr id="156" name="椭圆 155"/>
          <p:cNvSpPr/>
          <p:nvPr/>
        </p:nvSpPr>
        <p:spPr>
          <a:xfrm>
            <a:off x="5291959" y="1636768"/>
            <a:ext cx="1608083" cy="1608083"/>
          </a:xfrm>
          <a:prstGeom prst="ellips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/>
          </a:p>
        </p:txBody>
      </p:sp>
      <p:sp>
        <p:nvSpPr>
          <p:cNvPr id="157" name="Freeform 284"/>
          <p:cNvSpPr>
            <a:spLocks noEditPoints="1"/>
          </p:cNvSpPr>
          <p:nvPr/>
        </p:nvSpPr>
        <p:spPr bwMode="auto">
          <a:xfrm>
            <a:off x="5598695" y="2010375"/>
            <a:ext cx="1138863" cy="844232"/>
          </a:xfrm>
          <a:custGeom>
            <a:avLst/>
            <a:gdLst>
              <a:gd name="T0" fmla="*/ 1 w 85"/>
              <a:gd name="T1" fmla="*/ 0 h 63"/>
              <a:gd name="T2" fmla="*/ 0 w 85"/>
              <a:gd name="T3" fmla="*/ 62 h 63"/>
              <a:gd name="T4" fmla="*/ 16 w 85"/>
              <a:gd name="T5" fmla="*/ 63 h 63"/>
              <a:gd name="T6" fmla="*/ 18 w 85"/>
              <a:gd name="T7" fmla="*/ 1 h 63"/>
              <a:gd name="T8" fmla="*/ 2 w 85"/>
              <a:gd name="T9" fmla="*/ 5 h 63"/>
              <a:gd name="T10" fmla="*/ 14 w 85"/>
              <a:gd name="T11" fmla="*/ 4 h 63"/>
              <a:gd name="T12" fmla="*/ 16 w 85"/>
              <a:gd name="T13" fmla="*/ 28 h 63"/>
              <a:gd name="T14" fmla="*/ 3 w 85"/>
              <a:gd name="T15" fmla="*/ 29 h 63"/>
              <a:gd name="T16" fmla="*/ 2 w 85"/>
              <a:gd name="T17" fmla="*/ 5 h 63"/>
              <a:gd name="T18" fmla="*/ 2 w 85"/>
              <a:gd name="T19" fmla="*/ 56 h 63"/>
              <a:gd name="T20" fmla="*/ 2 w 85"/>
              <a:gd name="T21" fmla="*/ 55 h 63"/>
              <a:gd name="T22" fmla="*/ 16 w 85"/>
              <a:gd name="T23" fmla="*/ 56 h 63"/>
              <a:gd name="T24" fmla="*/ 16 w 85"/>
              <a:gd name="T25" fmla="*/ 52 h 63"/>
              <a:gd name="T26" fmla="*/ 2 w 85"/>
              <a:gd name="T27" fmla="*/ 52 h 63"/>
              <a:gd name="T28" fmla="*/ 16 w 85"/>
              <a:gd name="T29" fmla="*/ 51 h 63"/>
              <a:gd name="T30" fmla="*/ 16 w 85"/>
              <a:gd name="T31" fmla="*/ 52 h 63"/>
              <a:gd name="T32" fmla="*/ 21 w 85"/>
              <a:gd name="T33" fmla="*/ 0 h 63"/>
              <a:gd name="T34" fmla="*/ 19 w 85"/>
              <a:gd name="T35" fmla="*/ 62 h 63"/>
              <a:gd name="T36" fmla="*/ 36 w 85"/>
              <a:gd name="T37" fmla="*/ 63 h 63"/>
              <a:gd name="T38" fmla="*/ 38 w 85"/>
              <a:gd name="T39" fmla="*/ 1 h 63"/>
              <a:gd name="T40" fmla="*/ 22 w 85"/>
              <a:gd name="T41" fmla="*/ 5 h 63"/>
              <a:gd name="T42" fmla="*/ 34 w 85"/>
              <a:gd name="T43" fmla="*/ 4 h 63"/>
              <a:gd name="T44" fmla="*/ 35 w 85"/>
              <a:gd name="T45" fmla="*/ 28 h 63"/>
              <a:gd name="T46" fmla="*/ 23 w 85"/>
              <a:gd name="T47" fmla="*/ 29 h 63"/>
              <a:gd name="T48" fmla="*/ 22 w 85"/>
              <a:gd name="T49" fmla="*/ 5 h 63"/>
              <a:gd name="T50" fmla="*/ 22 w 85"/>
              <a:gd name="T51" fmla="*/ 56 h 63"/>
              <a:gd name="T52" fmla="*/ 22 w 85"/>
              <a:gd name="T53" fmla="*/ 55 h 63"/>
              <a:gd name="T54" fmla="*/ 36 w 85"/>
              <a:gd name="T55" fmla="*/ 56 h 63"/>
              <a:gd name="T56" fmla="*/ 35 w 85"/>
              <a:gd name="T57" fmla="*/ 52 h 63"/>
              <a:gd name="T58" fmla="*/ 21 w 85"/>
              <a:gd name="T59" fmla="*/ 52 h 63"/>
              <a:gd name="T60" fmla="*/ 35 w 85"/>
              <a:gd name="T61" fmla="*/ 51 h 63"/>
              <a:gd name="T62" fmla="*/ 35 w 85"/>
              <a:gd name="T63" fmla="*/ 52 h 63"/>
              <a:gd name="T64" fmla="*/ 53 w 85"/>
              <a:gd name="T65" fmla="*/ 1 h 63"/>
              <a:gd name="T66" fmla="*/ 38 w 85"/>
              <a:gd name="T67" fmla="*/ 9 h 63"/>
              <a:gd name="T68" fmla="*/ 69 w 85"/>
              <a:gd name="T69" fmla="*/ 62 h 63"/>
              <a:gd name="T70" fmla="*/ 84 w 85"/>
              <a:gd name="T71" fmla="*/ 55 h 63"/>
              <a:gd name="T72" fmla="*/ 64 w 85"/>
              <a:gd name="T73" fmla="*/ 27 h 63"/>
              <a:gd name="T74" fmla="*/ 53 w 85"/>
              <a:gd name="T75" fmla="*/ 32 h 63"/>
              <a:gd name="T76" fmla="*/ 42 w 85"/>
              <a:gd name="T77" fmla="*/ 11 h 63"/>
              <a:gd name="T78" fmla="*/ 53 w 85"/>
              <a:gd name="T79" fmla="*/ 6 h 63"/>
              <a:gd name="T80" fmla="*/ 64 w 85"/>
              <a:gd name="T81" fmla="*/ 27 h 63"/>
              <a:gd name="T82" fmla="*/ 66 w 85"/>
              <a:gd name="T83" fmla="*/ 52 h 63"/>
              <a:gd name="T84" fmla="*/ 78 w 85"/>
              <a:gd name="T85" fmla="*/ 46 h 63"/>
              <a:gd name="T86" fmla="*/ 66 w 85"/>
              <a:gd name="T87" fmla="*/ 53 h 63"/>
              <a:gd name="T88" fmla="*/ 80 w 85"/>
              <a:gd name="T89" fmla="*/ 49 h 63"/>
              <a:gd name="T90" fmla="*/ 68 w 85"/>
              <a:gd name="T91" fmla="*/ 56 h 63"/>
              <a:gd name="T92" fmla="*/ 79 w 85"/>
              <a:gd name="T93" fmla="*/ 49 h 63"/>
              <a:gd name="T94" fmla="*/ 80 w 85"/>
              <a:gd name="T95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" h="63">
                <a:moveTo>
                  <a:pt x="1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1" y="63"/>
                  <a:pt x="1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7" y="63"/>
                  <a:pt x="18" y="62"/>
                  <a:pt x="18" y="6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6" y="0"/>
                </a:cubicBezTo>
                <a:close/>
                <a:moveTo>
                  <a:pt x="2" y="5"/>
                </a:moveTo>
                <a:cubicBezTo>
                  <a:pt x="2" y="4"/>
                  <a:pt x="3" y="4"/>
                  <a:pt x="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5" y="29"/>
                  <a:pt x="1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2" y="28"/>
                  <a:pt x="2" y="28"/>
                </a:cubicBezTo>
                <a:lnTo>
                  <a:pt x="2" y="5"/>
                </a:lnTo>
                <a:close/>
                <a:moveTo>
                  <a:pt x="16" y="56"/>
                </a:move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lose/>
                <a:moveTo>
                  <a:pt x="16" y="52"/>
                </a:move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lose/>
                <a:moveTo>
                  <a:pt x="36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20" y="63"/>
                  <a:pt x="2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7" y="63"/>
                  <a:pt x="38" y="62"/>
                  <a:pt x="38" y="6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6" y="0"/>
                </a:cubicBezTo>
                <a:close/>
                <a:moveTo>
                  <a:pt x="22" y="5"/>
                </a:moveTo>
                <a:cubicBezTo>
                  <a:pt x="22" y="4"/>
                  <a:pt x="22" y="4"/>
                  <a:pt x="23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4"/>
                  <a:pt x="35" y="5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9"/>
                  <a:pt x="3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8"/>
                  <a:pt x="22" y="28"/>
                </a:cubicBezTo>
                <a:lnTo>
                  <a:pt x="22" y="5"/>
                </a:lnTo>
                <a:close/>
                <a:moveTo>
                  <a:pt x="35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1" y="55"/>
                  <a:pt x="22" y="55"/>
                  <a:pt x="22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6" y="55"/>
                  <a:pt x="36" y="56"/>
                </a:cubicBezTo>
                <a:cubicBezTo>
                  <a:pt x="36" y="56"/>
                  <a:pt x="35" y="56"/>
                  <a:pt x="35" y="56"/>
                </a:cubicBezTo>
                <a:close/>
                <a:moveTo>
                  <a:pt x="35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1" y="52"/>
                  <a:pt x="21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6" y="52"/>
                  <a:pt x="36" y="52"/>
                </a:cubicBezTo>
                <a:cubicBezTo>
                  <a:pt x="36" y="52"/>
                  <a:pt x="35" y="52"/>
                  <a:pt x="35" y="52"/>
                </a:cubicBezTo>
                <a:close/>
                <a:moveTo>
                  <a:pt x="85" y="53"/>
                </a:move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2" y="1"/>
                  <a:pt x="51" y="1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8" y="11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3"/>
                  <a:pt x="70" y="63"/>
                  <a:pt x="71" y="62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4"/>
                  <a:pt x="85" y="53"/>
                  <a:pt x="85" y="53"/>
                </a:cubicBezTo>
                <a:close/>
                <a:moveTo>
                  <a:pt x="64" y="27"/>
                </a:moveTo>
                <a:cubicBezTo>
                  <a:pt x="55" y="32"/>
                  <a:pt x="55" y="32"/>
                  <a:pt x="55" y="32"/>
                </a:cubicBezTo>
                <a:cubicBezTo>
                  <a:pt x="54" y="33"/>
                  <a:pt x="54" y="33"/>
                  <a:pt x="53" y="32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1"/>
                  <a:pt x="42" y="11"/>
                </a:cubicBez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3" y="5"/>
                  <a:pt x="53" y="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4" y="27"/>
                </a:cubicBezTo>
                <a:close/>
                <a:moveTo>
                  <a:pt x="66" y="53"/>
                </a:moveTo>
                <a:cubicBezTo>
                  <a:pt x="66" y="53"/>
                  <a:pt x="66" y="53"/>
                  <a:pt x="66" y="52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45"/>
                  <a:pt x="78" y="45"/>
                  <a:pt x="78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lose/>
                <a:moveTo>
                  <a:pt x="80" y="49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8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文本框 157"/>
          <p:cNvSpPr txBox="1"/>
          <p:nvPr/>
        </p:nvSpPr>
        <p:spPr>
          <a:xfrm>
            <a:off x="4384608" y="3454530"/>
            <a:ext cx="341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中国某家大学     某某系</a:t>
            </a:r>
            <a:endParaRPr lang="en-US" altLang="zh-CN" sz="2400" b="1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25"/>
          <p:cNvSpPr txBox="1"/>
          <p:nvPr/>
        </p:nvSpPr>
        <p:spPr>
          <a:xfrm>
            <a:off x="4276754" y="5824708"/>
            <a:ext cx="248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/>
              <a:t>答辩</a:t>
            </a:r>
            <a:r>
              <a:rPr lang="zh-CN" altLang="en-US" sz="1600" dirty="0"/>
              <a:t>人</a:t>
            </a:r>
            <a:r>
              <a:rPr lang="zh-CN" altLang="en-US" sz="1600" dirty="0" smtClean="0"/>
              <a:t>：锐旗设计</a:t>
            </a:r>
            <a:endParaRPr lang="zh-CN" altLang="en-US" sz="1600" dirty="0"/>
          </a:p>
        </p:txBody>
      </p:sp>
      <p:sp>
        <p:nvSpPr>
          <p:cNvPr id="50" name="矩形 49"/>
          <p:cNvSpPr/>
          <p:nvPr/>
        </p:nvSpPr>
        <p:spPr>
          <a:xfrm>
            <a:off x="6837683" y="5824708"/>
            <a:ext cx="196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导师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：锐旗设计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1" name="Picture 2" descr="C:\Users\Administrator\比赛\WPS主题PPT设计大赛\金山快写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8638" r="22333"/>
          <a:stretch>
            <a:fillRect/>
          </a:stretch>
        </p:blipFill>
        <p:spPr bwMode="auto">
          <a:xfrm>
            <a:off x="3763510" y="5742313"/>
            <a:ext cx="513243" cy="4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Freeform 189"/>
          <p:cNvSpPr>
            <a:spLocks noChangeAspect="1" noEditPoints="1"/>
          </p:cNvSpPr>
          <p:nvPr/>
        </p:nvSpPr>
        <p:spPr bwMode="auto">
          <a:xfrm>
            <a:off x="6348059" y="5795672"/>
            <a:ext cx="517962" cy="393736"/>
          </a:xfrm>
          <a:custGeom>
            <a:avLst/>
            <a:gdLst>
              <a:gd name="T0" fmla="*/ 48 w 104"/>
              <a:gd name="T1" fmla="*/ 57 h 79"/>
              <a:gd name="T2" fmla="*/ 54 w 104"/>
              <a:gd name="T3" fmla="*/ 65 h 79"/>
              <a:gd name="T4" fmla="*/ 0 w 104"/>
              <a:gd name="T5" fmla="*/ 79 h 79"/>
              <a:gd name="T6" fmla="*/ 6 w 104"/>
              <a:gd name="T7" fmla="*/ 65 h 79"/>
              <a:gd name="T8" fmla="*/ 104 w 104"/>
              <a:gd name="T9" fmla="*/ 39 h 79"/>
              <a:gd name="T10" fmla="*/ 87 w 104"/>
              <a:gd name="T11" fmla="*/ 29 h 79"/>
              <a:gd name="T12" fmla="*/ 65 w 104"/>
              <a:gd name="T13" fmla="*/ 34 h 79"/>
              <a:gd name="T14" fmla="*/ 68 w 104"/>
              <a:gd name="T15" fmla="*/ 37 h 79"/>
              <a:gd name="T16" fmla="*/ 61 w 104"/>
              <a:gd name="T17" fmla="*/ 32 h 79"/>
              <a:gd name="T18" fmla="*/ 54 w 104"/>
              <a:gd name="T19" fmla="*/ 31 h 79"/>
              <a:gd name="T20" fmla="*/ 52 w 104"/>
              <a:gd name="T21" fmla="*/ 26 h 79"/>
              <a:gd name="T22" fmla="*/ 51 w 104"/>
              <a:gd name="T23" fmla="*/ 15 h 79"/>
              <a:gd name="T24" fmla="*/ 55 w 104"/>
              <a:gd name="T25" fmla="*/ 12 h 79"/>
              <a:gd name="T26" fmla="*/ 27 w 104"/>
              <a:gd name="T27" fmla="*/ 4 h 79"/>
              <a:gd name="T28" fmla="*/ 25 w 104"/>
              <a:gd name="T29" fmla="*/ 16 h 79"/>
              <a:gd name="T30" fmla="*/ 18 w 104"/>
              <a:gd name="T31" fmla="*/ 24 h 79"/>
              <a:gd name="T32" fmla="*/ 14 w 104"/>
              <a:gd name="T33" fmla="*/ 38 h 79"/>
              <a:gd name="T34" fmla="*/ 10 w 104"/>
              <a:gd name="T35" fmla="*/ 42 h 79"/>
              <a:gd name="T36" fmla="*/ 38 w 104"/>
              <a:gd name="T37" fmla="*/ 49 h 79"/>
              <a:gd name="T38" fmla="*/ 40 w 104"/>
              <a:gd name="T39" fmla="*/ 39 h 79"/>
              <a:gd name="T40" fmla="*/ 47 w 104"/>
              <a:gd name="T41" fmla="*/ 38 h 79"/>
              <a:gd name="T42" fmla="*/ 49 w 104"/>
              <a:gd name="T43" fmla="*/ 41 h 79"/>
              <a:gd name="T44" fmla="*/ 56 w 104"/>
              <a:gd name="T45" fmla="*/ 42 h 79"/>
              <a:gd name="T46" fmla="*/ 62 w 104"/>
              <a:gd name="T47" fmla="*/ 49 h 79"/>
              <a:gd name="T48" fmla="*/ 65 w 104"/>
              <a:gd name="T49" fmla="*/ 55 h 79"/>
              <a:gd name="T50" fmla="*/ 67 w 104"/>
              <a:gd name="T51" fmla="*/ 57 h 79"/>
              <a:gd name="T52" fmla="*/ 74 w 104"/>
              <a:gd name="T53" fmla="*/ 56 h 79"/>
              <a:gd name="T54" fmla="*/ 79 w 104"/>
              <a:gd name="T55" fmla="*/ 61 h 79"/>
              <a:gd name="T56" fmla="*/ 82 w 104"/>
              <a:gd name="T57" fmla="*/ 58 h 79"/>
              <a:gd name="T58" fmla="*/ 87 w 104"/>
              <a:gd name="T59" fmla="*/ 63 h 79"/>
              <a:gd name="T60" fmla="*/ 91 w 104"/>
              <a:gd name="T61" fmla="*/ 60 h 79"/>
              <a:gd name="T62" fmla="*/ 102 w 104"/>
              <a:gd name="T63" fmla="*/ 52 h 79"/>
              <a:gd name="T64" fmla="*/ 99 w 104"/>
              <a:gd name="T65" fmla="*/ 51 h 79"/>
              <a:gd name="T66" fmla="*/ 104 w 104"/>
              <a:gd name="T67" fmla="*/ 39 h 79"/>
              <a:gd name="T68" fmla="*/ 24 w 104"/>
              <a:gd name="T69" fmla="*/ 32 h 79"/>
              <a:gd name="T70" fmla="*/ 17 w 104"/>
              <a:gd name="T71" fmla="*/ 39 h 79"/>
              <a:gd name="T72" fmla="*/ 22 w 104"/>
              <a:gd name="T73" fmla="*/ 27 h 79"/>
              <a:gd name="T74" fmla="*/ 35 w 104"/>
              <a:gd name="T75" fmla="*/ 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79">
                <a:moveTo>
                  <a:pt x="6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48" y="65"/>
                  <a:pt x="48" y="65"/>
                  <a:pt x="48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79"/>
                  <a:pt x="54" y="79"/>
                  <a:pt x="54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5"/>
                  <a:pt x="0" y="65"/>
                  <a:pt x="0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57"/>
                  <a:pt x="6" y="57"/>
                  <a:pt x="6" y="57"/>
                </a:cubicBezTo>
                <a:close/>
                <a:moveTo>
                  <a:pt x="104" y="39"/>
                </a:moveTo>
                <a:cubicBezTo>
                  <a:pt x="102" y="14"/>
                  <a:pt x="102" y="14"/>
                  <a:pt x="102" y="14"/>
                </a:cubicBezTo>
                <a:cubicBezTo>
                  <a:pt x="87" y="29"/>
                  <a:pt x="87" y="29"/>
                  <a:pt x="87" y="29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34"/>
                  <a:pt x="65" y="34"/>
                  <a:pt x="65" y="34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37"/>
                  <a:pt x="68" y="37"/>
                  <a:pt x="68" y="37"/>
                </a:cubicBezTo>
                <a:cubicBezTo>
                  <a:pt x="60" y="34"/>
                  <a:pt x="60" y="34"/>
                  <a:pt x="60" y="34"/>
                </a:cubicBezTo>
                <a:cubicBezTo>
                  <a:pt x="61" y="32"/>
                  <a:pt x="61" y="32"/>
                  <a:pt x="61" y="32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31"/>
                  <a:pt x="54" y="31"/>
                  <a:pt x="54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2" y="26"/>
                  <a:pt x="52" y="26"/>
                  <a:pt x="52" y="26"/>
                </a:cubicBezTo>
                <a:cubicBezTo>
                  <a:pt x="47" y="23"/>
                  <a:pt x="47" y="23"/>
                  <a:pt x="47" y="23"/>
                </a:cubicBezTo>
                <a:cubicBezTo>
                  <a:pt x="51" y="15"/>
                  <a:pt x="51" y="15"/>
                  <a:pt x="51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5" y="12"/>
                  <a:pt x="55" y="12"/>
                  <a:pt x="55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6"/>
                  <a:pt x="30" y="6"/>
                  <a:pt x="30" y="6"/>
                </a:cubicBezTo>
                <a:cubicBezTo>
                  <a:pt x="25" y="16"/>
                  <a:pt x="25" y="16"/>
                  <a:pt x="25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18" y="24"/>
                  <a:pt x="18" y="24"/>
                  <a:pt x="18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14" y="38"/>
                  <a:pt x="14" y="38"/>
                  <a:pt x="14" y="38"/>
                </a:cubicBezTo>
                <a:cubicBezTo>
                  <a:pt x="12" y="37"/>
                  <a:pt x="12" y="37"/>
                  <a:pt x="12" y="37"/>
                </a:cubicBezTo>
                <a:cubicBezTo>
                  <a:pt x="10" y="42"/>
                  <a:pt x="10" y="42"/>
                  <a:pt x="10" y="42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5" y="48"/>
                  <a:pt x="35" y="48"/>
                  <a:pt x="35" y="48"/>
                </a:cubicBezTo>
                <a:cubicBezTo>
                  <a:pt x="40" y="39"/>
                  <a:pt x="40" y="39"/>
                  <a:pt x="40" y="39"/>
                </a:cubicBezTo>
                <a:cubicBezTo>
                  <a:pt x="45" y="42"/>
                  <a:pt x="45" y="42"/>
                  <a:pt x="45" y="42"/>
                </a:cubicBezTo>
                <a:cubicBezTo>
                  <a:pt x="47" y="38"/>
                  <a:pt x="47" y="38"/>
                  <a:pt x="47" y="38"/>
                </a:cubicBezTo>
                <a:cubicBezTo>
                  <a:pt x="50" y="39"/>
                  <a:pt x="50" y="39"/>
                  <a:pt x="50" y="39"/>
                </a:cubicBezTo>
                <a:cubicBezTo>
                  <a:pt x="49" y="41"/>
                  <a:pt x="49" y="41"/>
                  <a:pt x="49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2"/>
                  <a:pt x="56" y="42"/>
                  <a:pt x="56" y="42"/>
                </a:cubicBezTo>
                <a:cubicBezTo>
                  <a:pt x="64" y="46"/>
                  <a:pt x="64" y="46"/>
                  <a:pt x="64" y="46"/>
                </a:cubicBezTo>
                <a:cubicBezTo>
                  <a:pt x="62" y="49"/>
                  <a:pt x="62" y="49"/>
                  <a:pt x="62" y="49"/>
                </a:cubicBezTo>
                <a:cubicBezTo>
                  <a:pt x="60" y="52"/>
                  <a:pt x="60" y="52"/>
                  <a:pt x="60" y="52"/>
                </a:cubicBezTo>
                <a:cubicBezTo>
                  <a:pt x="65" y="55"/>
                  <a:pt x="65" y="55"/>
                  <a:pt x="65" y="55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72" y="59"/>
                  <a:pt x="72" y="59"/>
                  <a:pt x="72" y="59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9"/>
                  <a:pt x="74" y="59"/>
                  <a:pt x="74" y="59"/>
                </a:cubicBezTo>
                <a:cubicBezTo>
                  <a:pt x="79" y="61"/>
                  <a:pt x="79" y="61"/>
                  <a:pt x="79" y="61"/>
                </a:cubicBezTo>
                <a:cubicBezTo>
                  <a:pt x="81" y="58"/>
                  <a:pt x="81" y="58"/>
                  <a:pt x="81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1"/>
                  <a:pt x="82" y="61"/>
                  <a:pt x="82" y="61"/>
                </a:cubicBezTo>
                <a:cubicBezTo>
                  <a:pt x="87" y="63"/>
                  <a:pt x="87" y="63"/>
                  <a:pt x="87" y="63"/>
                </a:cubicBezTo>
                <a:cubicBezTo>
                  <a:pt x="88" y="62"/>
                  <a:pt x="88" y="62"/>
                  <a:pt x="88" y="62"/>
                </a:cubicBezTo>
                <a:cubicBezTo>
                  <a:pt x="91" y="60"/>
                  <a:pt x="91" y="60"/>
                  <a:pt x="91" y="60"/>
                </a:cubicBezTo>
                <a:cubicBezTo>
                  <a:pt x="97" y="63"/>
                  <a:pt x="97" y="63"/>
                  <a:pt x="97" y="63"/>
                </a:cubicBezTo>
                <a:cubicBezTo>
                  <a:pt x="100" y="60"/>
                  <a:pt x="102" y="57"/>
                  <a:pt x="102" y="52"/>
                </a:cubicBezTo>
                <a:cubicBezTo>
                  <a:pt x="99" y="51"/>
                  <a:pt x="99" y="51"/>
                  <a:pt x="99" y="51"/>
                </a:cubicBezTo>
                <a:cubicBezTo>
                  <a:pt x="99" y="51"/>
                  <a:pt x="99" y="51"/>
                  <a:pt x="99" y="5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4" y="39"/>
                  <a:pt x="104" y="39"/>
                  <a:pt x="104" y="39"/>
                </a:cubicBezTo>
                <a:close/>
                <a:moveTo>
                  <a:pt x="26" y="29"/>
                </a:moveTo>
                <a:cubicBezTo>
                  <a:pt x="24" y="32"/>
                  <a:pt x="24" y="32"/>
                  <a:pt x="24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17" y="39"/>
                  <a:pt x="17" y="39"/>
                  <a:pt x="17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27"/>
                  <a:pt x="22" y="27"/>
                  <a:pt x="22" y="27"/>
                </a:cubicBezTo>
                <a:cubicBezTo>
                  <a:pt x="32" y="7"/>
                  <a:pt x="32" y="7"/>
                  <a:pt x="32" y="7"/>
                </a:cubicBezTo>
                <a:cubicBezTo>
                  <a:pt x="35" y="9"/>
                  <a:pt x="35" y="9"/>
                  <a:pt x="35" y="9"/>
                </a:cubicBezTo>
                <a:lnTo>
                  <a:pt x="26" y="29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75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75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9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5" grpId="0" bldLvl="0" autoUpdateAnimBg="0"/>
      <p:bldP spid="156" grpId="0" animBg="1"/>
      <p:bldP spid="157" grpId="0" animBg="1"/>
      <p:bldP spid="158" grpId="0"/>
      <p:bldP spid="159" grpId="0"/>
      <p:bldP spid="50" grpId="0"/>
      <p:bldP spid="1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696074" y="1789332"/>
            <a:ext cx="2557424" cy="907751"/>
            <a:chOff x="3666731" y="1984470"/>
            <a:chExt cx="2636520" cy="1447800"/>
          </a:xfrm>
        </p:grpSpPr>
        <p:sp>
          <p:nvSpPr>
            <p:cNvPr id="35" name="任意多边形 34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58553" y="1789332"/>
            <a:ext cx="2557424" cy="907751"/>
            <a:chOff x="1436370" y="1984470"/>
            <a:chExt cx="2636520" cy="1447800"/>
          </a:xfrm>
        </p:grpSpPr>
        <p:sp>
          <p:nvSpPr>
            <p:cNvPr id="38" name="任意多边形 37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09209" y="2365161"/>
              <a:ext cx="2293960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971115" y="1789332"/>
            <a:ext cx="2557424" cy="907751"/>
            <a:chOff x="8127453" y="1984470"/>
            <a:chExt cx="2636520" cy="1447800"/>
          </a:xfrm>
        </p:grpSpPr>
        <p:sp>
          <p:nvSpPr>
            <p:cNvPr id="46" name="任意多边形 45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833594" y="1789332"/>
            <a:ext cx="2557424" cy="907751"/>
            <a:chOff x="5897092" y="1984470"/>
            <a:chExt cx="2636520" cy="1447800"/>
          </a:xfrm>
        </p:grpSpPr>
        <p:sp>
          <p:nvSpPr>
            <p:cNvPr id="49" name="任意多边形 48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27711" y="2365166"/>
              <a:ext cx="2205655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2279037" y="5114162"/>
            <a:ext cx="938545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itchFamily="34" charset="-122"/>
              </a:rPr>
              <a:t>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的综合描述说明，在此录入上述图表的综合描述说明。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3111831" y="297508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2817442" y="3454206"/>
            <a:ext cx="1907885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4" name="矩形 53"/>
          <p:cNvSpPr/>
          <p:nvPr/>
        </p:nvSpPr>
        <p:spPr>
          <a:xfrm>
            <a:off x="5279136" y="297508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5027418" y="3454206"/>
            <a:ext cx="1875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7446441" y="297508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7204870" y="3454206"/>
            <a:ext cx="189260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9613745" y="297508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9399568" y="3454206"/>
            <a:ext cx="187499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cxnSp>
        <p:nvCxnSpPr>
          <p:cNvPr id="60" name="直接连接符 8"/>
          <p:cNvCxnSpPr/>
          <p:nvPr/>
        </p:nvCxnSpPr>
        <p:spPr>
          <a:xfrm>
            <a:off x="2291812" y="4991817"/>
            <a:ext cx="9359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5655803" y="406444"/>
            <a:ext cx="3262413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国内相关研究综述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032007" y="461236"/>
            <a:ext cx="263341" cy="395013"/>
            <a:chOff x="5284519" y="1508166"/>
            <a:chExt cx="213756" cy="42751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430149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4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422692" y="2192060"/>
            <a:ext cx="1422436" cy="1414024"/>
          </a:xfrm>
          <a:prstGeom prst="rect">
            <a:avLst/>
          </a:prstGeom>
          <a:blipFill>
            <a:blip r:embed="rId3"/>
            <a:srcRect/>
            <a:stretch>
              <a:fillRect l="-7412" r="-245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38837" y="2192060"/>
            <a:ext cx="1422436" cy="1414024"/>
          </a:xfrm>
          <a:prstGeom prst="rect">
            <a:avLst/>
          </a:prstGeom>
          <a:blipFill>
            <a:blip r:embed="rId4"/>
            <a:srcRect/>
            <a:stretch>
              <a:fillRect l="-8502" r="-85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2692" y="3799026"/>
            <a:ext cx="1422436" cy="1414024"/>
          </a:xfrm>
          <a:prstGeom prst="rect">
            <a:avLst/>
          </a:prstGeom>
          <a:blipFill>
            <a:blip r:embed="rId5"/>
            <a:srcRect/>
            <a:stretch>
              <a:fillRect l="-16273" r="-162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38837" y="3799026"/>
            <a:ext cx="1422436" cy="1414024"/>
          </a:xfrm>
          <a:prstGeom prst="rect">
            <a:avLst/>
          </a:prstGeom>
          <a:blipFill>
            <a:blip r:embed="rId6"/>
            <a:srcRect/>
            <a:stretch>
              <a:fillRect t="-1480" b="-1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57191" y="3220440"/>
            <a:ext cx="387937" cy="385643"/>
          </a:xfrm>
          <a:prstGeom prst="round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038837" y="3220440"/>
            <a:ext cx="387937" cy="385643"/>
          </a:xfrm>
          <a:prstGeom prst="round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457191" y="3799026"/>
            <a:ext cx="387937" cy="385643"/>
          </a:xfrm>
          <a:prstGeom prst="round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038837" y="3799026"/>
            <a:ext cx="387937" cy="385643"/>
          </a:xfrm>
          <a:prstGeom prst="round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4495" y="2499077"/>
            <a:ext cx="3000028" cy="1116815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1361" y="209639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/>
            <a:r>
              <a:rPr lang="zh-CN" altLang="en-US" dirty="0"/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19263" y="2499077"/>
            <a:ext cx="3000028" cy="1116815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您的内容打在这里，或者通过复制您的文本后，在此框中选择粘贴，并选择只保留文字，</a:t>
            </a:r>
            <a:r>
              <a:rPr lang="zh-CN" altLang="en-US" dirty="0">
                <a:sym typeface="微软雅黑" pitchFamily="34" charset="-122"/>
              </a:rPr>
              <a:t>在此录入上述图表的综合描述说明。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06384" y="209639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dirty="0"/>
              <a:t>添加标题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54495" y="4220972"/>
            <a:ext cx="3000028" cy="1116815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您的内容打在这里，或者通过复制您的文本后，在此框中选择粘贴，并选择只保留文字，</a:t>
            </a:r>
            <a:r>
              <a:rPr lang="zh-CN" altLang="en-US" dirty="0">
                <a:sym typeface="微软雅黑" pitchFamily="34" charset="-122"/>
              </a:rPr>
              <a:t>在此录入上述图表的综合描述说明。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41361" y="380632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19263" y="4220972"/>
            <a:ext cx="3000028" cy="1116815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您的内容打在这里，或者通过复制您的文本后，在此框中选择粘贴，并选择只保留文字，</a:t>
            </a:r>
            <a:r>
              <a:rPr lang="zh-CN" altLang="en-US" dirty="0">
                <a:sym typeface="微软雅黑" pitchFamily="34" charset="-122"/>
              </a:rPr>
              <a:t>在此录入上述图表的综合描述说明。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619263" y="380632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添加标题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5561071" y="406444"/>
            <a:ext cx="3647134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研究理论与文献综述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937275" y="461236"/>
            <a:ext cx="263341" cy="395013"/>
            <a:chOff x="5284519" y="1508166"/>
            <a:chExt cx="213756" cy="4275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148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39" grpId="0"/>
      <p:bldP spid="40" grpId="0"/>
      <p:bldP spid="41" grpId="0"/>
      <p:bldP spid="42" grpId="0"/>
      <p:bldP spid="4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5997" y="0"/>
            <a:ext cx="6096000" cy="6858000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969479" y="2576966"/>
            <a:ext cx="253042" cy="253042"/>
            <a:chOff x="5969479" y="2712339"/>
            <a:chExt cx="253042" cy="253042"/>
          </a:xfrm>
        </p:grpSpPr>
        <p:sp>
          <p:nvSpPr>
            <p:cNvPr id="20" name="任意多边形 19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69479" y="3280745"/>
            <a:ext cx="253042" cy="253042"/>
            <a:chOff x="5969479" y="2712339"/>
            <a:chExt cx="253042" cy="253042"/>
          </a:xfrm>
        </p:grpSpPr>
        <p:sp>
          <p:nvSpPr>
            <p:cNvPr id="22" name="任意多边形 2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958864" y="157120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06211" y="114321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42C687"/>
                </a:solidFill>
              </a:rPr>
              <a:t>第三部分</a:t>
            </a:r>
            <a:endParaRPr lang="zh-CN" altLang="en-US" sz="2800" dirty="0">
              <a:solidFill>
                <a:srgbClr val="42C687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969479" y="3984524"/>
            <a:ext cx="253042" cy="253042"/>
            <a:chOff x="5969479" y="2712339"/>
            <a:chExt cx="253042" cy="253042"/>
          </a:xfrm>
        </p:grpSpPr>
        <p:sp>
          <p:nvSpPr>
            <p:cNvPr id="72" name="任意多边形 7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69479" y="4688303"/>
            <a:ext cx="253042" cy="253042"/>
            <a:chOff x="5969479" y="2712339"/>
            <a:chExt cx="253042" cy="253042"/>
          </a:xfrm>
        </p:grpSpPr>
        <p:sp>
          <p:nvSpPr>
            <p:cNvPr id="75" name="任意多边形 74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6578100" y="25034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研究目标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578100" y="32072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研究思路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578100" y="39109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研究方案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6578100" y="461476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关键技术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578100" y="53185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实践难点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578100" y="60223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研究成果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5969479" y="5392082"/>
            <a:ext cx="253042" cy="253042"/>
            <a:chOff x="5969479" y="2712339"/>
            <a:chExt cx="253042" cy="253042"/>
          </a:xfrm>
        </p:grpSpPr>
        <p:sp>
          <p:nvSpPr>
            <p:cNvPr id="90" name="任意多边形 89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969479" y="6095859"/>
            <a:ext cx="253042" cy="253042"/>
            <a:chOff x="5969479" y="2712339"/>
            <a:chExt cx="253042" cy="253042"/>
          </a:xfrm>
        </p:grpSpPr>
        <p:sp>
          <p:nvSpPr>
            <p:cNvPr id="93" name="任意多边形 92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6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816963" y="2122830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971691" y="3275757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006458" y="2817022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47322" y="3108724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TextBox 51"/>
          <p:cNvSpPr txBox="1"/>
          <p:nvPr/>
        </p:nvSpPr>
        <p:spPr>
          <a:xfrm>
            <a:off x="2515492" y="3174696"/>
            <a:ext cx="1090039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942659" y="1570367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4" name="TextBox 53"/>
          <p:cNvSpPr txBox="1"/>
          <p:nvPr/>
        </p:nvSpPr>
        <p:spPr>
          <a:xfrm>
            <a:off x="2872229" y="4642336"/>
            <a:ext cx="1734754" cy="843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29001" y="5719896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6" name="TextBox 55"/>
          <p:cNvSpPr txBox="1"/>
          <p:nvPr/>
        </p:nvSpPr>
        <p:spPr>
          <a:xfrm>
            <a:off x="8979008" y="2262082"/>
            <a:ext cx="1752017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23805" y="224338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8" name="TextBox 57"/>
          <p:cNvSpPr txBox="1"/>
          <p:nvPr/>
        </p:nvSpPr>
        <p:spPr>
          <a:xfrm>
            <a:off x="10216521" y="4470960"/>
            <a:ext cx="1427050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录入上述图表的描述说明</a:t>
            </a:r>
          </a:p>
        </p:txBody>
      </p:sp>
      <p:sp>
        <p:nvSpPr>
          <p:cNvPr id="49" name="矩形 48"/>
          <p:cNvSpPr/>
          <p:nvPr/>
        </p:nvSpPr>
        <p:spPr>
          <a:xfrm>
            <a:off x="8451418" y="5087496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  <a:endParaRPr lang="en-US" altLang="zh-CN" sz="22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cxnSp>
        <p:nvCxnSpPr>
          <p:cNvPr id="50" name="肘形连接符 49"/>
          <p:cNvCxnSpPr/>
          <p:nvPr/>
        </p:nvCxnSpPr>
        <p:spPr>
          <a:xfrm rot="10800000" flipV="1">
            <a:off x="2625390" y="3276500"/>
            <a:ext cx="1333311" cy="798977"/>
          </a:xfrm>
          <a:prstGeom prst="bentConnector3">
            <a:avLst>
              <a:gd name="adj1" fmla="val 25936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/>
          <p:nvPr/>
        </p:nvCxnSpPr>
        <p:spPr>
          <a:xfrm rot="10800000">
            <a:off x="3015940" y="4602421"/>
            <a:ext cx="2281997" cy="501116"/>
          </a:xfrm>
          <a:prstGeom prst="bentConnector3">
            <a:avLst>
              <a:gd name="adj1" fmla="val 29965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/>
          <p:nvPr/>
        </p:nvCxnSpPr>
        <p:spPr>
          <a:xfrm rot="10800000" flipV="1">
            <a:off x="9544856" y="4397296"/>
            <a:ext cx="1855432" cy="527873"/>
          </a:xfrm>
          <a:prstGeom prst="bentConnector3">
            <a:avLst>
              <a:gd name="adj1" fmla="val 6556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/>
          <p:nvPr/>
        </p:nvCxnSpPr>
        <p:spPr>
          <a:xfrm rot="10800000" flipV="1">
            <a:off x="8322733" y="2238050"/>
            <a:ext cx="2146669" cy="815751"/>
          </a:xfrm>
          <a:prstGeom prst="bentConnector3">
            <a:avLst>
              <a:gd name="adj1" fmla="val 746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研究目标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3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8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35" dur="7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52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9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9"/>
          <p:cNvSpPr>
            <a:spLocks/>
          </p:cNvSpPr>
          <p:nvPr/>
        </p:nvSpPr>
        <p:spPr bwMode="auto">
          <a:xfrm>
            <a:off x="4253683" y="5211177"/>
            <a:ext cx="2566154" cy="194265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6663462" y="5273325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6906044" y="2815431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2"/>
          <p:cNvSpPr>
            <a:spLocks/>
          </p:cNvSpPr>
          <p:nvPr/>
        </p:nvSpPr>
        <p:spPr bwMode="auto">
          <a:xfrm>
            <a:off x="5683112" y="3667475"/>
            <a:ext cx="739775" cy="1710102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3"/>
          <p:cNvSpPr>
            <a:spLocks/>
          </p:cNvSpPr>
          <p:nvPr/>
        </p:nvSpPr>
        <p:spPr bwMode="auto">
          <a:xfrm>
            <a:off x="7242852" y="4254883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5025535" y="2252081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>
            <a:off x="4865150" y="4046383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6270520" y="2981831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6735635" y="1636604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051469" y="5163063"/>
            <a:ext cx="429028" cy="429028"/>
          </a:xfrm>
          <a:prstGeom prst="ellipse">
            <a:avLst/>
          </a:prstGeom>
          <a:gradFill flip="none" rotWithShape="1">
            <a:gsLst>
              <a:gs pos="0">
                <a:srgbClr val="42C687">
                  <a:shade val="30000"/>
                  <a:satMod val="115000"/>
                </a:srgbClr>
              </a:gs>
              <a:gs pos="50000">
                <a:srgbClr val="42C687">
                  <a:shade val="67500"/>
                  <a:satMod val="115000"/>
                </a:srgbClr>
              </a:gs>
              <a:gs pos="100000">
                <a:srgbClr val="42C687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773593" y="3727855"/>
            <a:ext cx="429028" cy="429028"/>
          </a:xfrm>
          <a:prstGeom prst="ellipse">
            <a:avLst/>
          </a:prstGeom>
          <a:gradFill flip="none" rotWithShape="1">
            <a:gsLst>
              <a:gs pos="0">
                <a:srgbClr val="42C687">
                  <a:shade val="30000"/>
                  <a:satMod val="115000"/>
                </a:srgbClr>
              </a:gs>
              <a:gs pos="50000">
                <a:srgbClr val="42C687">
                  <a:shade val="67500"/>
                  <a:satMod val="115000"/>
                </a:srgbClr>
              </a:gs>
              <a:gs pos="100000">
                <a:srgbClr val="42C687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089009" y="4172688"/>
            <a:ext cx="429028" cy="429028"/>
          </a:xfrm>
          <a:prstGeom prst="ellipse">
            <a:avLst/>
          </a:prstGeom>
          <a:gradFill flip="none" rotWithShape="1">
            <a:gsLst>
              <a:gs pos="0">
                <a:srgbClr val="42C687">
                  <a:shade val="30000"/>
                  <a:satMod val="115000"/>
                </a:srgbClr>
              </a:gs>
              <a:gs pos="50000">
                <a:srgbClr val="42C687">
                  <a:shade val="67500"/>
                  <a:satMod val="115000"/>
                </a:srgbClr>
              </a:gs>
              <a:gs pos="100000">
                <a:srgbClr val="42C687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8290025" y="2529119"/>
            <a:ext cx="429028" cy="429028"/>
          </a:xfrm>
          <a:prstGeom prst="ellipse">
            <a:avLst/>
          </a:prstGeom>
          <a:gradFill flip="none" rotWithShape="1">
            <a:gsLst>
              <a:gs pos="0">
                <a:srgbClr val="42C687">
                  <a:shade val="30000"/>
                  <a:satMod val="115000"/>
                </a:srgbClr>
              </a:gs>
              <a:gs pos="50000">
                <a:srgbClr val="42C687">
                  <a:shade val="67500"/>
                  <a:satMod val="115000"/>
                </a:srgbClr>
              </a:gs>
              <a:gs pos="100000">
                <a:srgbClr val="42C687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913544" y="1919721"/>
            <a:ext cx="429028" cy="429028"/>
          </a:xfrm>
          <a:prstGeom prst="ellipse">
            <a:avLst/>
          </a:prstGeom>
          <a:gradFill flip="none" rotWithShape="1">
            <a:gsLst>
              <a:gs pos="0">
                <a:srgbClr val="42C687">
                  <a:shade val="30000"/>
                  <a:satMod val="115000"/>
                </a:srgbClr>
              </a:gs>
              <a:gs pos="50000">
                <a:srgbClr val="42C687">
                  <a:shade val="67500"/>
                  <a:satMod val="115000"/>
                </a:srgbClr>
              </a:gs>
              <a:gs pos="100000">
                <a:srgbClr val="42C687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22"/>
          <p:cNvSpPr txBox="1"/>
          <p:nvPr/>
        </p:nvSpPr>
        <p:spPr>
          <a:xfrm>
            <a:off x="2306969" y="4930281"/>
            <a:ext cx="1664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您的内容打在这里，或者通过复制您的文本后，在此框中选择粘贴，并选择只保留文字。</a:t>
            </a:r>
            <a:endParaRPr lang="en-US" altLang="zh-CN" noProof="1"/>
          </a:p>
        </p:txBody>
      </p:sp>
      <p:sp>
        <p:nvSpPr>
          <p:cNvPr id="53" name="TextBox 22"/>
          <p:cNvSpPr txBox="1"/>
          <p:nvPr/>
        </p:nvSpPr>
        <p:spPr>
          <a:xfrm>
            <a:off x="2306968" y="3429794"/>
            <a:ext cx="240218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您的内容打在这里，或者通过复制您的文本后，在此框中选择粘贴，并选择只保留文字。</a:t>
            </a:r>
            <a:endParaRPr lang="en-US" altLang="zh-CN" noProof="1"/>
          </a:p>
        </p:txBody>
      </p:sp>
      <p:sp>
        <p:nvSpPr>
          <p:cNvPr id="54" name="TextBox 22"/>
          <p:cNvSpPr txBox="1"/>
          <p:nvPr/>
        </p:nvSpPr>
        <p:spPr>
          <a:xfrm>
            <a:off x="9658380" y="3945375"/>
            <a:ext cx="1623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您的内容打在这里，或者通过复制您的文本后，在此框中选择粘贴，并选择只保留文字。</a:t>
            </a:r>
            <a:endParaRPr lang="en-US" altLang="zh-CN" noProof="1"/>
          </a:p>
        </p:txBody>
      </p:sp>
      <p:sp>
        <p:nvSpPr>
          <p:cNvPr id="55" name="TextBox 22"/>
          <p:cNvSpPr txBox="1"/>
          <p:nvPr/>
        </p:nvSpPr>
        <p:spPr>
          <a:xfrm>
            <a:off x="8894624" y="2180402"/>
            <a:ext cx="238757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您的内容打在这里，或者通过复制您的文本后，在此框中选择粘贴，并选择只保留文字。</a:t>
            </a:r>
            <a:endParaRPr lang="en-US" altLang="zh-CN" noProof="1"/>
          </a:p>
        </p:txBody>
      </p:sp>
      <p:sp>
        <p:nvSpPr>
          <p:cNvPr id="56" name="TextBox 22"/>
          <p:cNvSpPr txBox="1"/>
          <p:nvPr/>
        </p:nvSpPr>
        <p:spPr>
          <a:xfrm>
            <a:off x="2306968" y="1768122"/>
            <a:ext cx="25202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noProof="1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221095" y="1521239"/>
            <a:ext cx="429028" cy="4290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研究思路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3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/>
          <p:cNvGrpSpPr/>
          <p:nvPr/>
        </p:nvGrpSpPr>
        <p:grpSpPr>
          <a:xfrm>
            <a:off x="7806374" y="3483468"/>
            <a:ext cx="532123" cy="598139"/>
            <a:chOff x="5810678" y="1001615"/>
            <a:chExt cx="422361" cy="474760"/>
          </a:xfrm>
        </p:grpSpPr>
        <p:sp>
          <p:nvSpPr>
            <p:cNvPr id="147" name="Oval 87"/>
            <p:cNvSpPr>
              <a:spLocks noChangeArrowheads="1"/>
            </p:cNvSpPr>
            <p:nvPr/>
          </p:nvSpPr>
          <p:spPr bwMode="auto">
            <a:xfrm>
              <a:off x="5825802" y="1341437"/>
              <a:ext cx="392112" cy="13493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4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5810678" y="1001615"/>
              <a:ext cx="422361" cy="422361"/>
              <a:chOff x="5003908" y="1229805"/>
              <a:chExt cx="897741" cy="897741"/>
            </a:xfrm>
          </p:grpSpPr>
          <p:sp>
            <p:nvSpPr>
              <p:cNvPr id="149" name="Freeform 36"/>
              <p:cNvSpPr>
                <a:spLocks/>
              </p:cNvSpPr>
              <p:nvPr/>
            </p:nvSpPr>
            <p:spPr bwMode="auto">
              <a:xfrm>
                <a:off x="5003908" y="1229805"/>
                <a:ext cx="897741" cy="89774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50" name="Freeform 38"/>
              <p:cNvSpPr>
                <a:spLocks/>
              </p:cNvSpPr>
              <p:nvPr/>
            </p:nvSpPr>
            <p:spPr bwMode="auto">
              <a:xfrm>
                <a:off x="5069568" y="1255262"/>
                <a:ext cx="766422" cy="250808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51" name="Oval 39"/>
              <p:cNvSpPr>
                <a:spLocks noChangeArrowheads="1"/>
              </p:cNvSpPr>
              <p:nvPr/>
            </p:nvSpPr>
            <p:spPr bwMode="auto">
              <a:xfrm>
                <a:off x="5365810" y="1275260"/>
                <a:ext cx="180773" cy="1634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152" name="组合 151"/>
          <p:cNvGrpSpPr/>
          <p:nvPr/>
        </p:nvGrpSpPr>
        <p:grpSpPr>
          <a:xfrm>
            <a:off x="5348420" y="5423272"/>
            <a:ext cx="830668" cy="950026"/>
            <a:chOff x="3299776" y="3943350"/>
            <a:chExt cx="659325" cy="754063"/>
          </a:xfrm>
        </p:grpSpPr>
        <p:sp>
          <p:nvSpPr>
            <p:cNvPr id="153" name="Oval 8"/>
            <p:cNvSpPr>
              <a:spLocks noChangeArrowheads="1"/>
            </p:cNvSpPr>
            <p:nvPr/>
          </p:nvSpPr>
          <p:spPr bwMode="auto">
            <a:xfrm>
              <a:off x="3311607" y="4478284"/>
              <a:ext cx="634587" cy="21912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4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154" name="Group 4"/>
            <p:cNvGrpSpPr>
              <a:grpSpLocks/>
            </p:cNvGrpSpPr>
            <p:nvPr/>
          </p:nvGrpSpPr>
          <p:grpSpPr bwMode="auto">
            <a:xfrm>
              <a:off x="3299776" y="3943350"/>
              <a:ext cx="659325" cy="658462"/>
              <a:chOff x="0" y="0"/>
              <a:chExt cx="1089" cy="1089"/>
            </a:xfrm>
          </p:grpSpPr>
          <p:sp>
            <p:nvSpPr>
              <p:cNvPr id="155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rgbClr val="BEBEBE"/>
                  </a:gs>
                  <a:gs pos="100000">
                    <a:srgbClr val="6E6E6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grpSp>
            <p:nvGrpSpPr>
              <p:cNvPr id="156" name="Group 6"/>
              <p:cNvGrpSpPr>
                <a:grpSpLocks/>
              </p:cNvGrpSpPr>
              <p:nvPr/>
            </p:nvGrpSpPr>
            <p:grpSpPr bwMode="auto">
              <a:xfrm>
                <a:off x="91" y="30"/>
                <a:ext cx="908" cy="296"/>
                <a:chOff x="0" y="0"/>
                <a:chExt cx="907" cy="295"/>
              </a:xfrm>
            </p:grpSpPr>
            <p:sp>
              <p:nvSpPr>
                <p:cNvPr id="157" name="Freeform 12"/>
                <p:cNvSpPr>
                  <a:spLocks noChangeArrowheads="1"/>
                </p:cNvSpPr>
                <p:nvPr/>
              </p:nvSpPr>
              <p:spPr bwMode="auto">
                <a:xfrm>
                  <a:off x="4" y="-1"/>
                  <a:ext cx="903" cy="296"/>
                </a:xfrm>
                <a:custGeom>
                  <a:avLst/>
                  <a:gdLst>
                    <a:gd name="T0" fmla="*/ 0 w 4756"/>
                    <a:gd name="T1" fmla="*/ 296 h 1576"/>
                    <a:gd name="T2" fmla="*/ 9 w 4756"/>
                    <a:gd name="T3" fmla="*/ 275 h 1576"/>
                    <a:gd name="T4" fmla="*/ 21 w 4756"/>
                    <a:gd name="T5" fmla="*/ 254 h 1576"/>
                    <a:gd name="T6" fmla="*/ 32 w 4756"/>
                    <a:gd name="T7" fmla="*/ 233 h 1576"/>
                    <a:gd name="T8" fmla="*/ 45 w 4756"/>
                    <a:gd name="T9" fmla="*/ 214 h 1576"/>
                    <a:gd name="T10" fmla="*/ 59 w 4756"/>
                    <a:gd name="T11" fmla="*/ 195 h 1576"/>
                    <a:gd name="T12" fmla="*/ 73 w 4756"/>
                    <a:gd name="T13" fmla="*/ 177 h 1576"/>
                    <a:gd name="T14" fmla="*/ 89 w 4756"/>
                    <a:gd name="T15" fmla="*/ 159 h 1576"/>
                    <a:gd name="T16" fmla="*/ 105 w 4756"/>
                    <a:gd name="T17" fmla="*/ 142 h 1576"/>
                    <a:gd name="T18" fmla="*/ 113 w 4756"/>
                    <a:gd name="T19" fmla="*/ 134 h 1576"/>
                    <a:gd name="T20" fmla="*/ 131 w 4756"/>
                    <a:gd name="T21" fmla="*/ 118 h 1576"/>
                    <a:gd name="T22" fmla="*/ 149 w 4756"/>
                    <a:gd name="T23" fmla="*/ 103 h 1576"/>
                    <a:gd name="T24" fmla="*/ 168 w 4756"/>
                    <a:gd name="T25" fmla="*/ 89 h 1576"/>
                    <a:gd name="T26" fmla="*/ 187 w 4756"/>
                    <a:gd name="T27" fmla="*/ 76 h 1576"/>
                    <a:gd name="T28" fmla="*/ 207 w 4756"/>
                    <a:gd name="T29" fmla="*/ 64 h 1576"/>
                    <a:gd name="T30" fmla="*/ 228 w 4756"/>
                    <a:gd name="T31" fmla="*/ 53 h 1576"/>
                    <a:gd name="T32" fmla="*/ 250 w 4756"/>
                    <a:gd name="T33" fmla="*/ 43 h 1576"/>
                    <a:gd name="T34" fmla="*/ 261 w 4756"/>
                    <a:gd name="T35" fmla="*/ 38 h 1576"/>
                    <a:gd name="T36" fmla="*/ 283 w 4756"/>
                    <a:gd name="T37" fmla="*/ 29 h 1576"/>
                    <a:gd name="T38" fmla="*/ 306 w 4756"/>
                    <a:gd name="T39" fmla="*/ 22 h 1576"/>
                    <a:gd name="T40" fmla="*/ 329 w 4756"/>
                    <a:gd name="T41" fmla="*/ 15 h 1576"/>
                    <a:gd name="T42" fmla="*/ 353 w 4756"/>
                    <a:gd name="T43" fmla="*/ 10 h 1576"/>
                    <a:gd name="T44" fmla="*/ 377 w 4756"/>
                    <a:gd name="T45" fmla="*/ 6 h 1576"/>
                    <a:gd name="T46" fmla="*/ 401 w 4756"/>
                    <a:gd name="T47" fmla="*/ 2 h 1576"/>
                    <a:gd name="T48" fmla="*/ 426 w 4756"/>
                    <a:gd name="T49" fmla="*/ 0 h 1576"/>
                    <a:gd name="T50" fmla="*/ 451 w 4756"/>
                    <a:gd name="T51" fmla="*/ 0 h 1576"/>
                    <a:gd name="T52" fmla="*/ 464 w 4756"/>
                    <a:gd name="T53" fmla="*/ 0 h 1576"/>
                    <a:gd name="T54" fmla="*/ 489 w 4756"/>
                    <a:gd name="T55" fmla="*/ 2 h 1576"/>
                    <a:gd name="T56" fmla="*/ 514 w 4756"/>
                    <a:gd name="T57" fmla="*/ 4 h 1576"/>
                    <a:gd name="T58" fmla="*/ 538 w 4756"/>
                    <a:gd name="T59" fmla="*/ 8 h 1576"/>
                    <a:gd name="T60" fmla="*/ 562 w 4756"/>
                    <a:gd name="T61" fmla="*/ 12 h 1576"/>
                    <a:gd name="T62" fmla="*/ 586 w 4756"/>
                    <a:gd name="T63" fmla="*/ 18 h 1576"/>
                    <a:gd name="T64" fmla="*/ 609 w 4756"/>
                    <a:gd name="T65" fmla="*/ 26 h 1576"/>
                    <a:gd name="T66" fmla="*/ 631 w 4756"/>
                    <a:gd name="T67" fmla="*/ 33 h 1576"/>
                    <a:gd name="T68" fmla="*/ 642 w 4756"/>
                    <a:gd name="T69" fmla="*/ 38 h 1576"/>
                    <a:gd name="T70" fmla="*/ 664 w 4756"/>
                    <a:gd name="T71" fmla="*/ 48 h 1576"/>
                    <a:gd name="T72" fmla="*/ 685 w 4756"/>
                    <a:gd name="T73" fmla="*/ 59 h 1576"/>
                    <a:gd name="T74" fmla="*/ 706 w 4756"/>
                    <a:gd name="T75" fmla="*/ 70 h 1576"/>
                    <a:gd name="T76" fmla="*/ 726 w 4756"/>
                    <a:gd name="T77" fmla="*/ 83 h 1576"/>
                    <a:gd name="T78" fmla="*/ 745 w 4756"/>
                    <a:gd name="T79" fmla="*/ 96 h 1576"/>
                    <a:gd name="T80" fmla="*/ 763 w 4756"/>
                    <a:gd name="T81" fmla="*/ 111 h 1576"/>
                    <a:gd name="T82" fmla="*/ 781 w 4756"/>
                    <a:gd name="T83" fmla="*/ 126 h 1576"/>
                    <a:gd name="T84" fmla="*/ 798 w 4756"/>
                    <a:gd name="T85" fmla="*/ 142 h 1576"/>
                    <a:gd name="T86" fmla="*/ 806 w 4756"/>
                    <a:gd name="T87" fmla="*/ 150 h 1576"/>
                    <a:gd name="T88" fmla="*/ 822 w 4756"/>
                    <a:gd name="T89" fmla="*/ 168 h 1576"/>
                    <a:gd name="T90" fmla="*/ 837 w 4756"/>
                    <a:gd name="T91" fmla="*/ 186 h 1576"/>
                    <a:gd name="T92" fmla="*/ 851 w 4756"/>
                    <a:gd name="T93" fmla="*/ 204 h 1576"/>
                    <a:gd name="T94" fmla="*/ 864 w 4756"/>
                    <a:gd name="T95" fmla="*/ 224 h 1576"/>
                    <a:gd name="T96" fmla="*/ 877 w 4756"/>
                    <a:gd name="T97" fmla="*/ 243 h 1576"/>
                    <a:gd name="T98" fmla="*/ 888 w 4756"/>
                    <a:gd name="T99" fmla="*/ 264 h 1576"/>
                    <a:gd name="T100" fmla="*/ 898 w 4756"/>
                    <a:gd name="T101" fmla="*/ 285 h 1576"/>
                    <a:gd name="T102" fmla="*/ 0 w 4756"/>
                    <a:gd name="T103" fmla="*/ 296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86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3024"/>
                </a:p>
              </p:txBody>
            </p:sp>
            <p:sp>
              <p:nvSpPr>
                <p:cNvPr id="158" name="Oval 13"/>
                <p:cNvSpPr>
                  <a:spLocks noChangeArrowheads="1"/>
                </p:cNvSpPr>
                <p:nvPr/>
              </p:nvSpPr>
              <p:spPr bwMode="auto">
                <a:xfrm>
                  <a:off x="340" y="0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bg1">
                        <a:alpha val="2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3024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</p:grpSp>
        </p:grpSp>
      </p:grpSp>
      <p:sp>
        <p:nvSpPr>
          <p:cNvPr id="159" name="AutoShape 66"/>
          <p:cNvSpPr>
            <a:spLocks noChangeArrowheads="1"/>
          </p:cNvSpPr>
          <p:nvPr/>
        </p:nvSpPr>
        <p:spPr bwMode="auto">
          <a:xfrm rot="20883400">
            <a:off x="4789992" y="1419430"/>
            <a:ext cx="1360036" cy="1360036"/>
          </a:xfrm>
          <a:custGeom>
            <a:avLst/>
            <a:gdLst>
              <a:gd name="T0" fmla="*/ 600 w 21600"/>
              <a:gd name="T1" fmla="*/ 0 h 21600"/>
              <a:gd name="T2" fmla="*/ 250 w 21600"/>
              <a:gd name="T3" fmla="*/ 200 h 21600"/>
              <a:gd name="T4" fmla="*/ 550 w 21600"/>
              <a:gd name="T5" fmla="*/ 250 h 21600"/>
              <a:gd name="T6" fmla="*/ 1099 w 21600"/>
              <a:gd name="T7" fmla="*/ 150 h 21600"/>
              <a:gd name="T8" fmla="*/ 1000 w 21600"/>
              <a:gd name="T9" fmla="*/ 500 h 21600"/>
              <a:gd name="T10" fmla="*/ 650 w 21600"/>
              <a:gd name="T11" fmla="*/ 4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0" y="7584"/>
                </a:moveTo>
                <a:cubicBezTo>
                  <a:pt x="14367" y="6072"/>
                  <a:pt x="12642" y="5171"/>
                  <a:pt x="10800" y="5171"/>
                </a:cubicBezTo>
                <a:cubicBezTo>
                  <a:pt x="9480" y="5170"/>
                  <a:pt x="8203" y="5634"/>
                  <a:pt x="7191" y="6479"/>
                </a:cubicBezTo>
                <a:lnTo>
                  <a:pt x="3876" y="2511"/>
                </a:lnTo>
                <a:cubicBezTo>
                  <a:pt x="5818" y="888"/>
                  <a:pt x="8269" y="-1"/>
                  <a:pt x="10800" y="0"/>
                </a:cubicBezTo>
                <a:cubicBezTo>
                  <a:pt x="14334" y="0"/>
                  <a:pt x="17645" y="1729"/>
                  <a:pt x="19664" y="4630"/>
                </a:cubicBezTo>
                <a:lnTo>
                  <a:pt x="21880" y="3088"/>
                </a:lnTo>
                <a:lnTo>
                  <a:pt x="20561" y="10445"/>
                </a:lnTo>
                <a:lnTo>
                  <a:pt x="13204" y="9126"/>
                </a:lnTo>
                <a:lnTo>
                  <a:pt x="15420" y="7584"/>
                </a:lnTo>
                <a:close/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196" tIns="57598" rIns="115196" bIns="57598" anchor="ctr"/>
          <a:lstStyle/>
          <a:p>
            <a:endParaRPr lang="zh-CN" altLang="en-US" sz="3024"/>
          </a:p>
        </p:txBody>
      </p:sp>
      <p:grpSp>
        <p:nvGrpSpPr>
          <p:cNvPr id="160" name="组合 159"/>
          <p:cNvGrpSpPr/>
          <p:nvPr/>
        </p:nvGrpSpPr>
        <p:grpSpPr>
          <a:xfrm>
            <a:off x="6391094" y="5195266"/>
            <a:ext cx="591052" cy="678019"/>
            <a:chOff x="4127375" y="3762375"/>
            <a:chExt cx="469135" cy="538163"/>
          </a:xfrm>
        </p:grpSpPr>
        <p:sp>
          <p:nvSpPr>
            <p:cNvPr id="161" name="Oval 68"/>
            <p:cNvSpPr>
              <a:spLocks noChangeArrowheads="1"/>
            </p:cNvSpPr>
            <p:nvPr/>
          </p:nvSpPr>
          <p:spPr bwMode="auto">
            <a:xfrm>
              <a:off x="4137324" y="4143382"/>
              <a:ext cx="450768" cy="15715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4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162" name="Group 17"/>
            <p:cNvGrpSpPr>
              <a:grpSpLocks/>
            </p:cNvGrpSpPr>
            <p:nvPr/>
          </p:nvGrpSpPr>
          <p:grpSpPr bwMode="auto">
            <a:xfrm>
              <a:off x="4127375" y="3762375"/>
              <a:ext cx="469135" cy="469934"/>
              <a:chOff x="-1" y="0"/>
              <a:chExt cx="1089" cy="1089"/>
            </a:xfrm>
          </p:grpSpPr>
          <p:sp>
            <p:nvSpPr>
              <p:cNvPr id="163" name="Oval 70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rgbClr val="D1D1D1"/>
                  </a:gs>
                  <a:gs pos="100000">
                    <a:srgbClr val="7878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grpSp>
            <p:nvGrpSpPr>
              <p:cNvPr id="164" name="Group 19"/>
              <p:cNvGrpSpPr>
                <a:grpSpLocks/>
              </p:cNvGrpSpPr>
              <p:nvPr/>
            </p:nvGrpSpPr>
            <p:grpSpPr bwMode="auto">
              <a:xfrm>
                <a:off x="91" y="30"/>
                <a:ext cx="908" cy="296"/>
                <a:chOff x="0" y="0"/>
                <a:chExt cx="907" cy="295"/>
              </a:xfrm>
            </p:grpSpPr>
            <p:sp>
              <p:nvSpPr>
                <p:cNvPr id="165" name="Freeform 72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909" cy="297"/>
                </a:xfrm>
                <a:custGeom>
                  <a:avLst/>
                  <a:gdLst>
                    <a:gd name="T0" fmla="*/ 0 w 4756"/>
                    <a:gd name="T1" fmla="*/ 297 h 1576"/>
                    <a:gd name="T2" fmla="*/ 10 w 4756"/>
                    <a:gd name="T3" fmla="*/ 276 h 1576"/>
                    <a:gd name="T4" fmla="*/ 21 w 4756"/>
                    <a:gd name="T5" fmla="*/ 254 h 1576"/>
                    <a:gd name="T6" fmla="*/ 32 w 4756"/>
                    <a:gd name="T7" fmla="*/ 234 h 1576"/>
                    <a:gd name="T8" fmla="*/ 45 w 4756"/>
                    <a:gd name="T9" fmla="*/ 214 h 1576"/>
                    <a:gd name="T10" fmla="*/ 59 w 4756"/>
                    <a:gd name="T11" fmla="*/ 195 h 1576"/>
                    <a:gd name="T12" fmla="*/ 74 w 4756"/>
                    <a:gd name="T13" fmla="*/ 177 h 1576"/>
                    <a:gd name="T14" fmla="*/ 89 w 4756"/>
                    <a:gd name="T15" fmla="*/ 159 h 1576"/>
                    <a:gd name="T16" fmla="*/ 106 w 4756"/>
                    <a:gd name="T17" fmla="*/ 142 h 1576"/>
                    <a:gd name="T18" fmla="*/ 114 w 4756"/>
                    <a:gd name="T19" fmla="*/ 134 h 1576"/>
                    <a:gd name="T20" fmla="*/ 131 w 4756"/>
                    <a:gd name="T21" fmla="*/ 119 h 1576"/>
                    <a:gd name="T22" fmla="*/ 150 w 4756"/>
                    <a:gd name="T23" fmla="*/ 104 h 1576"/>
                    <a:gd name="T24" fmla="*/ 169 w 4756"/>
                    <a:gd name="T25" fmla="*/ 90 h 1576"/>
                    <a:gd name="T26" fmla="*/ 188 w 4756"/>
                    <a:gd name="T27" fmla="*/ 77 h 1576"/>
                    <a:gd name="T28" fmla="*/ 209 w 4756"/>
                    <a:gd name="T29" fmla="*/ 64 h 1576"/>
                    <a:gd name="T30" fmla="*/ 230 w 4756"/>
                    <a:gd name="T31" fmla="*/ 53 h 1576"/>
                    <a:gd name="T32" fmla="*/ 252 w 4756"/>
                    <a:gd name="T33" fmla="*/ 43 h 1576"/>
                    <a:gd name="T34" fmla="*/ 263 w 4756"/>
                    <a:gd name="T35" fmla="*/ 38 h 1576"/>
                    <a:gd name="T36" fmla="*/ 285 w 4756"/>
                    <a:gd name="T37" fmla="*/ 29 h 1576"/>
                    <a:gd name="T38" fmla="*/ 308 w 4756"/>
                    <a:gd name="T39" fmla="*/ 22 h 1576"/>
                    <a:gd name="T40" fmla="*/ 331 w 4756"/>
                    <a:gd name="T41" fmla="*/ 15 h 1576"/>
                    <a:gd name="T42" fmla="*/ 355 w 4756"/>
                    <a:gd name="T43" fmla="*/ 10 h 1576"/>
                    <a:gd name="T44" fmla="*/ 379 w 4756"/>
                    <a:gd name="T45" fmla="*/ 6 h 1576"/>
                    <a:gd name="T46" fmla="*/ 404 w 4756"/>
                    <a:gd name="T47" fmla="*/ 2 h 1576"/>
                    <a:gd name="T48" fmla="*/ 429 w 4756"/>
                    <a:gd name="T49" fmla="*/ 0 h 1576"/>
                    <a:gd name="T50" fmla="*/ 455 w 4756"/>
                    <a:gd name="T51" fmla="*/ 0 h 1576"/>
                    <a:gd name="T52" fmla="*/ 467 w 4756"/>
                    <a:gd name="T53" fmla="*/ 0 h 1576"/>
                    <a:gd name="T54" fmla="*/ 492 w 4756"/>
                    <a:gd name="T55" fmla="*/ 2 h 1576"/>
                    <a:gd name="T56" fmla="*/ 517 w 4756"/>
                    <a:gd name="T57" fmla="*/ 4 h 1576"/>
                    <a:gd name="T58" fmla="*/ 542 w 4756"/>
                    <a:gd name="T59" fmla="*/ 8 h 1576"/>
                    <a:gd name="T60" fmla="*/ 566 w 4756"/>
                    <a:gd name="T61" fmla="*/ 12 h 1576"/>
                    <a:gd name="T62" fmla="*/ 589 w 4756"/>
                    <a:gd name="T63" fmla="*/ 18 h 1576"/>
                    <a:gd name="T64" fmla="*/ 613 w 4756"/>
                    <a:gd name="T65" fmla="*/ 26 h 1576"/>
                    <a:gd name="T66" fmla="*/ 635 w 4756"/>
                    <a:gd name="T67" fmla="*/ 34 h 1576"/>
                    <a:gd name="T68" fmla="*/ 646 w 4756"/>
                    <a:gd name="T69" fmla="*/ 38 h 1576"/>
                    <a:gd name="T70" fmla="*/ 669 w 4756"/>
                    <a:gd name="T71" fmla="*/ 48 h 1576"/>
                    <a:gd name="T72" fmla="*/ 690 w 4756"/>
                    <a:gd name="T73" fmla="*/ 59 h 1576"/>
                    <a:gd name="T74" fmla="*/ 710 w 4756"/>
                    <a:gd name="T75" fmla="*/ 70 h 1576"/>
                    <a:gd name="T76" fmla="*/ 730 w 4756"/>
                    <a:gd name="T77" fmla="*/ 83 h 1576"/>
                    <a:gd name="T78" fmla="*/ 750 w 4756"/>
                    <a:gd name="T79" fmla="*/ 96 h 1576"/>
                    <a:gd name="T80" fmla="*/ 768 w 4756"/>
                    <a:gd name="T81" fmla="*/ 111 h 1576"/>
                    <a:gd name="T82" fmla="*/ 786 w 4756"/>
                    <a:gd name="T83" fmla="*/ 126 h 1576"/>
                    <a:gd name="T84" fmla="*/ 803 w 4756"/>
                    <a:gd name="T85" fmla="*/ 142 h 1576"/>
                    <a:gd name="T86" fmla="*/ 812 w 4756"/>
                    <a:gd name="T87" fmla="*/ 151 h 1576"/>
                    <a:gd name="T88" fmla="*/ 828 w 4756"/>
                    <a:gd name="T89" fmla="*/ 168 h 1576"/>
                    <a:gd name="T90" fmla="*/ 843 w 4756"/>
                    <a:gd name="T91" fmla="*/ 186 h 1576"/>
                    <a:gd name="T92" fmla="*/ 857 w 4756"/>
                    <a:gd name="T93" fmla="*/ 205 h 1576"/>
                    <a:gd name="T94" fmla="*/ 870 w 4756"/>
                    <a:gd name="T95" fmla="*/ 224 h 1576"/>
                    <a:gd name="T96" fmla="*/ 883 w 4756"/>
                    <a:gd name="T97" fmla="*/ 244 h 1576"/>
                    <a:gd name="T98" fmla="*/ 894 w 4756"/>
                    <a:gd name="T99" fmla="*/ 265 h 1576"/>
                    <a:gd name="T100" fmla="*/ 904 w 4756"/>
                    <a:gd name="T101" fmla="*/ 286 h 1576"/>
                    <a:gd name="T102" fmla="*/ 0 w 4756"/>
                    <a:gd name="T103" fmla="*/ 297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86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3024"/>
                </a:p>
              </p:txBody>
            </p:sp>
            <p:sp>
              <p:nvSpPr>
                <p:cNvPr id="166" name="Oval 73"/>
                <p:cNvSpPr>
                  <a:spLocks noChangeArrowheads="1"/>
                </p:cNvSpPr>
                <p:nvPr/>
              </p:nvSpPr>
              <p:spPr bwMode="auto">
                <a:xfrm>
                  <a:off x="340" y="0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bg1">
                        <a:alpha val="2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3024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</p:grpSp>
        </p:grpSp>
      </p:grpSp>
      <p:grpSp>
        <p:nvGrpSpPr>
          <p:cNvPr id="167" name="组合 166"/>
          <p:cNvGrpSpPr/>
          <p:nvPr/>
        </p:nvGrpSpPr>
        <p:grpSpPr>
          <a:xfrm>
            <a:off x="5711074" y="4833256"/>
            <a:ext cx="435301" cy="496012"/>
            <a:chOff x="3587625" y="3475038"/>
            <a:chExt cx="345511" cy="393699"/>
          </a:xfrm>
        </p:grpSpPr>
        <p:sp>
          <p:nvSpPr>
            <p:cNvPr id="168" name="Oval 75"/>
            <p:cNvSpPr>
              <a:spLocks noChangeArrowheads="1"/>
            </p:cNvSpPr>
            <p:nvPr/>
          </p:nvSpPr>
          <p:spPr bwMode="auto">
            <a:xfrm>
              <a:off x="3594389" y="3754329"/>
              <a:ext cx="333111" cy="11440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4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169" name="Group 24"/>
            <p:cNvGrpSpPr>
              <a:grpSpLocks/>
            </p:cNvGrpSpPr>
            <p:nvPr/>
          </p:nvGrpSpPr>
          <p:grpSpPr bwMode="auto">
            <a:xfrm>
              <a:off x="3587625" y="3475038"/>
              <a:ext cx="345511" cy="343786"/>
              <a:chOff x="-1" y="0"/>
              <a:chExt cx="1089" cy="1089"/>
            </a:xfrm>
          </p:grpSpPr>
          <p:sp>
            <p:nvSpPr>
              <p:cNvPr id="170" name="Oval 77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rgbClr val="E4E4E4"/>
                  </a:gs>
                  <a:gs pos="100000">
                    <a:srgbClr val="83838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grpSp>
            <p:nvGrpSpPr>
              <p:cNvPr id="171" name="Group 26"/>
              <p:cNvGrpSpPr>
                <a:grpSpLocks/>
              </p:cNvGrpSpPr>
              <p:nvPr/>
            </p:nvGrpSpPr>
            <p:grpSpPr bwMode="auto">
              <a:xfrm>
                <a:off x="91" y="30"/>
                <a:ext cx="908" cy="296"/>
                <a:chOff x="0" y="0"/>
                <a:chExt cx="907" cy="295"/>
              </a:xfrm>
            </p:grpSpPr>
            <p:sp>
              <p:nvSpPr>
                <p:cNvPr id="172" name="Freeform 79"/>
                <p:cNvSpPr>
                  <a:spLocks noChangeArrowheads="1"/>
                </p:cNvSpPr>
                <p:nvPr/>
              </p:nvSpPr>
              <p:spPr bwMode="auto">
                <a:xfrm>
                  <a:off x="-2" y="0"/>
                  <a:ext cx="909" cy="296"/>
                </a:xfrm>
                <a:custGeom>
                  <a:avLst/>
                  <a:gdLst>
                    <a:gd name="T0" fmla="*/ 0 w 4756"/>
                    <a:gd name="T1" fmla="*/ 296 h 1576"/>
                    <a:gd name="T2" fmla="*/ 10 w 4756"/>
                    <a:gd name="T3" fmla="*/ 275 h 1576"/>
                    <a:gd name="T4" fmla="*/ 21 w 4756"/>
                    <a:gd name="T5" fmla="*/ 254 h 1576"/>
                    <a:gd name="T6" fmla="*/ 32 w 4756"/>
                    <a:gd name="T7" fmla="*/ 233 h 1576"/>
                    <a:gd name="T8" fmla="*/ 45 w 4756"/>
                    <a:gd name="T9" fmla="*/ 214 h 1576"/>
                    <a:gd name="T10" fmla="*/ 59 w 4756"/>
                    <a:gd name="T11" fmla="*/ 195 h 1576"/>
                    <a:gd name="T12" fmla="*/ 74 w 4756"/>
                    <a:gd name="T13" fmla="*/ 177 h 1576"/>
                    <a:gd name="T14" fmla="*/ 89 w 4756"/>
                    <a:gd name="T15" fmla="*/ 159 h 1576"/>
                    <a:gd name="T16" fmla="*/ 106 w 4756"/>
                    <a:gd name="T17" fmla="*/ 142 h 1576"/>
                    <a:gd name="T18" fmla="*/ 114 w 4756"/>
                    <a:gd name="T19" fmla="*/ 134 h 1576"/>
                    <a:gd name="T20" fmla="*/ 131 w 4756"/>
                    <a:gd name="T21" fmla="*/ 118 h 1576"/>
                    <a:gd name="T22" fmla="*/ 150 w 4756"/>
                    <a:gd name="T23" fmla="*/ 103 h 1576"/>
                    <a:gd name="T24" fmla="*/ 169 w 4756"/>
                    <a:gd name="T25" fmla="*/ 89 h 1576"/>
                    <a:gd name="T26" fmla="*/ 188 w 4756"/>
                    <a:gd name="T27" fmla="*/ 76 h 1576"/>
                    <a:gd name="T28" fmla="*/ 209 w 4756"/>
                    <a:gd name="T29" fmla="*/ 64 h 1576"/>
                    <a:gd name="T30" fmla="*/ 230 w 4756"/>
                    <a:gd name="T31" fmla="*/ 53 h 1576"/>
                    <a:gd name="T32" fmla="*/ 252 w 4756"/>
                    <a:gd name="T33" fmla="*/ 43 h 1576"/>
                    <a:gd name="T34" fmla="*/ 263 w 4756"/>
                    <a:gd name="T35" fmla="*/ 38 h 1576"/>
                    <a:gd name="T36" fmla="*/ 285 w 4756"/>
                    <a:gd name="T37" fmla="*/ 29 h 1576"/>
                    <a:gd name="T38" fmla="*/ 308 w 4756"/>
                    <a:gd name="T39" fmla="*/ 22 h 1576"/>
                    <a:gd name="T40" fmla="*/ 331 w 4756"/>
                    <a:gd name="T41" fmla="*/ 15 h 1576"/>
                    <a:gd name="T42" fmla="*/ 355 w 4756"/>
                    <a:gd name="T43" fmla="*/ 10 h 1576"/>
                    <a:gd name="T44" fmla="*/ 379 w 4756"/>
                    <a:gd name="T45" fmla="*/ 6 h 1576"/>
                    <a:gd name="T46" fmla="*/ 404 w 4756"/>
                    <a:gd name="T47" fmla="*/ 2 h 1576"/>
                    <a:gd name="T48" fmla="*/ 429 w 4756"/>
                    <a:gd name="T49" fmla="*/ 0 h 1576"/>
                    <a:gd name="T50" fmla="*/ 455 w 4756"/>
                    <a:gd name="T51" fmla="*/ 0 h 1576"/>
                    <a:gd name="T52" fmla="*/ 467 w 4756"/>
                    <a:gd name="T53" fmla="*/ 0 h 1576"/>
                    <a:gd name="T54" fmla="*/ 492 w 4756"/>
                    <a:gd name="T55" fmla="*/ 2 h 1576"/>
                    <a:gd name="T56" fmla="*/ 517 w 4756"/>
                    <a:gd name="T57" fmla="*/ 4 h 1576"/>
                    <a:gd name="T58" fmla="*/ 542 w 4756"/>
                    <a:gd name="T59" fmla="*/ 8 h 1576"/>
                    <a:gd name="T60" fmla="*/ 566 w 4756"/>
                    <a:gd name="T61" fmla="*/ 12 h 1576"/>
                    <a:gd name="T62" fmla="*/ 589 w 4756"/>
                    <a:gd name="T63" fmla="*/ 18 h 1576"/>
                    <a:gd name="T64" fmla="*/ 613 w 4756"/>
                    <a:gd name="T65" fmla="*/ 26 h 1576"/>
                    <a:gd name="T66" fmla="*/ 635 w 4756"/>
                    <a:gd name="T67" fmla="*/ 33 h 1576"/>
                    <a:gd name="T68" fmla="*/ 646 w 4756"/>
                    <a:gd name="T69" fmla="*/ 38 h 1576"/>
                    <a:gd name="T70" fmla="*/ 669 w 4756"/>
                    <a:gd name="T71" fmla="*/ 48 h 1576"/>
                    <a:gd name="T72" fmla="*/ 690 w 4756"/>
                    <a:gd name="T73" fmla="*/ 59 h 1576"/>
                    <a:gd name="T74" fmla="*/ 710 w 4756"/>
                    <a:gd name="T75" fmla="*/ 70 h 1576"/>
                    <a:gd name="T76" fmla="*/ 730 w 4756"/>
                    <a:gd name="T77" fmla="*/ 83 h 1576"/>
                    <a:gd name="T78" fmla="*/ 750 w 4756"/>
                    <a:gd name="T79" fmla="*/ 96 h 1576"/>
                    <a:gd name="T80" fmla="*/ 768 w 4756"/>
                    <a:gd name="T81" fmla="*/ 111 h 1576"/>
                    <a:gd name="T82" fmla="*/ 786 w 4756"/>
                    <a:gd name="T83" fmla="*/ 126 h 1576"/>
                    <a:gd name="T84" fmla="*/ 803 w 4756"/>
                    <a:gd name="T85" fmla="*/ 142 h 1576"/>
                    <a:gd name="T86" fmla="*/ 812 w 4756"/>
                    <a:gd name="T87" fmla="*/ 150 h 1576"/>
                    <a:gd name="T88" fmla="*/ 828 w 4756"/>
                    <a:gd name="T89" fmla="*/ 168 h 1576"/>
                    <a:gd name="T90" fmla="*/ 843 w 4756"/>
                    <a:gd name="T91" fmla="*/ 186 h 1576"/>
                    <a:gd name="T92" fmla="*/ 857 w 4756"/>
                    <a:gd name="T93" fmla="*/ 204 h 1576"/>
                    <a:gd name="T94" fmla="*/ 870 w 4756"/>
                    <a:gd name="T95" fmla="*/ 224 h 1576"/>
                    <a:gd name="T96" fmla="*/ 883 w 4756"/>
                    <a:gd name="T97" fmla="*/ 243 h 1576"/>
                    <a:gd name="T98" fmla="*/ 894 w 4756"/>
                    <a:gd name="T99" fmla="*/ 264 h 1576"/>
                    <a:gd name="T100" fmla="*/ 904 w 4756"/>
                    <a:gd name="T101" fmla="*/ 285 h 1576"/>
                    <a:gd name="T102" fmla="*/ 0 w 4756"/>
                    <a:gd name="T103" fmla="*/ 296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86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3024"/>
                </a:p>
              </p:txBody>
            </p:sp>
            <p:sp>
              <p:nvSpPr>
                <p:cNvPr id="173" name="Oval 80"/>
                <p:cNvSpPr>
                  <a:spLocks noChangeArrowheads="1"/>
                </p:cNvSpPr>
                <p:nvPr/>
              </p:nvSpPr>
              <p:spPr bwMode="auto">
                <a:xfrm>
                  <a:off x="340" y="0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bg1">
                        <a:alpha val="2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3024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</p:grpSp>
        </p:grpSp>
      </p:grpSp>
      <p:grpSp>
        <p:nvGrpSpPr>
          <p:cNvPr id="174" name="组合 173"/>
          <p:cNvGrpSpPr/>
          <p:nvPr/>
        </p:nvGrpSpPr>
        <p:grpSpPr>
          <a:xfrm>
            <a:off x="2434756" y="1741825"/>
            <a:ext cx="2904811" cy="4688533"/>
            <a:chOff x="1081088" y="980798"/>
            <a:chExt cx="2368550" cy="3822977"/>
          </a:xfrm>
        </p:grpSpPr>
        <p:sp>
          <p:nvSpPr>
            <p:cNvPr id="175" name="Oval 5"/>
            <p:cNvSpPr>
              <a:spLocks noChangeArrowheads="1"/>
            </p:cNvSpPr>
            <p:nvPr/>
          </p:nvSpPr>
          <p:spPr bwMode="auto">
            <a:xfrm>
              <a:off x="1260476" y="3990975"/>
              <a:ext cx="1981200" cy="8128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3024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grpSp>
          <p:nvGrpSpPr>
            <p:cNvPr id="176" name="Group 32"/>
            <p:cNvGrpSpPr>
              <a:grpSpLocks/>
            </p:cNvGrpSpPr>
            <p:nvPr/>
          </p:nvGrpSpPr>
          <p:grpSpPr bwMode="auto">
            <a:xfrm>
              <a:off x="1081088" y="1296988"/>
              <a:ext cx="2368550" cy="3257550"/>
              <a:chOff x="0" y="0"/>
              <a:chExt cx="1492" cy="2052"/>
            </a:xfrm>
          </p:grpSpPr>
          <p:sp>
            <p:nvSpPr>
              <p:cNvPr id="205" name="Freeform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2" cy="2052"/>
              </a:xfrm>
              <a:custGeom>
                <a:avLst/>
                <a:gdLst>
                  <a:gd name="T0" fmla="*/ 1492 w 1492"/>
                  <a:gd name="T1" fmla="*/ 373 h 2052"/>
                  <a:gd name="T2" fmla="*/ 1488 w 1492"/>
                  <a:gd name="T3" fmla="*/ 336 h 2052"/>
                  <a:gd name="T4" fmla="*/ 1476 w 1492"/>
                  <a:gd name="T5" fmla="*/ 298 h 2052"/>
                  <a:gd name="T6" fmla="*/ 1458 w 1492"/>
                  <a:gd name="T7" fmla="*/ 262 h 2052"/>
                  <a:gd name="T8" fmla="*/ 1434 w 1492"/>
                  <a:gd name="T9" fmla="*/ 228 h 2052"/>
                  <a:gd name="T10" fmla="*/ 1401 w 1492"/>
                  <a:gd name="T11" fmla="*/ 196 h 2052"/>
                  <a:gd name="T12" fmla="*/ 1365 w 1492"/>
                  <a:gd name="T13" fmla="*/ 165 h 2052"/>
                  <a:gd name="T14" fmla="*/ 1321 w 1492"/>
                  <a:gd name="T15" fmla="*/ 136 h 2052"/>
                  <a:gd name="T16" fmla="*/ 1273 w 1492"/>
                  <a:gd name="T17" fmla="*/ 109 h 2052"/>
                  <a:gd name="T18" fmla="*/ 1220 w 1492"/>
                  <a:gd name="T19" fmla="*/ 86 h 2052"/>
                  <a:gd name="T20" fmla="*/ 1163 w 1492"/>
                  <a:gd name="T21" fmla="*/ 63 h 2052"/>
                  <a:gd name="T22" fmla="*/ 1102 w 1492"/>
                  <a:gd name="T23" fmla="*/ 45 h 2052"/>
                  <a:gd name="T24" fmla="*/ 1036 w 1492"/>
                  <a:gd name="T25" fmla="*/ 30 h 2052"/>
                  <a:gd name="T26" fmla="*/ 967 w 1492"/>
                  <a:gd name="T27" fmla="*/ 17 h 2052"/>
                  <a:gd name="T28" fmla="*/ 896 w 1492"/>
                  <a:gd name="T29" fmla="*/ 8 h 2052"/>
                  <a:gd name="T30" fmla="*/ 822 w 1492"/>
                  <a:gd name="T31" fmla="*/ 1 h 2052"/>
                  <a:gd name="T32" fmla="*/ 746 w 1492"/>
                  <a:gd name="T33" fmla="*/ 0 h 2052"/>
                  <a:gd name="T34" fmla="*/ 707 w 1492"/>
                  <a:gd name="T35" fmla="*/ 0 h 2052"/>
                  <a:gd name="T36" fmla="*/ 632 w 1492"/>
                  <a:gd name="T37" fmla="*/ 4 h 2052"/>
                  <a:gd name="T38" fmla="*/ 560 w 1492"/>
                  <a:gd name="T39" fmla="*/ 12 h 2052"/>
                  <a:gd name="T40" fmla="*/ 490 w 1492"/>
                  <a:gd name="T41" fmla="*/ 22 h 2052"/>
                  <a:gd name="T42" fmla="*/ 422 w 1492"/>
                  <a:gd name="T43" fmla="*/ 36 h 2052"/>
                  <a:gd name="T44" fmla="*/ 359 w 1492"/>
                  <a:gd name="T45" fmla="*/ 54 h 2052"/>
                  <a:gd name="T46" fmla="*/ 299 w 1492"/>
                  <a:gd name="T47" fmla="*/ 74 h 2052"/>
                  <a:gd name="T48" fmla="*/ 245 w 1492"/>
                  <a:gd name="T49" fmla="*/ 97 h 2052"/>
                  <a:gd name="T50" fmla="*/ 194 w 1492"/>
                  <a:gd name="T51" fmla="*/ 122 h 2052"/>
                  <a:gd name="T52" fmla="*/ 148 w 1492"/>
                  <a:gd name="T53" fmla="*/ 150 h 2052"/>
                  <a:gd name="T54" fmla="*/ 107 w 1492"/>
                  <a:gd name="T55" fmla="*/ 180 h 2052"/>
                  <a:gd name="T56" fmla="*/ 74 w 1492"/>
                  <a:gd name="T57" fmla="*/ 211 h 2052"/>
                  <a:gd name="T58" fmla="*/ 45 w 1492"/>
                  <a:gd name="T59" fmla="*/ 245 h 2052"/>
                  <a:gd name="T60" fmla="*/ 23 w 1492"/>
                  <a:gd name="T61" fmla="*/ 280 h 2052"/>
                  <a:gd name="T62" fmla="*/ 9 w 1492"/>
                  <a:gd name="T63" fmla="*/ 316 h 2052"/>
                  <a:gd name="T64" fmla="*/ 1 w 1492"/>
                  <a:gd name="T65" fmla="*/ 354 h 2052"/>
                  <a:gd name="T66" fmla="*/ 0 w 1492"/>
                  <a:gd name="T67" fmla="*/ 373 h 2052"/>
                  <a:gd name="T68" fmla="*/ 6 w 1492"/>
                  <a:gd name="T69" fmla="*/ 420 h 2052"/>
                  <a:gd name="T70" fmla="*/ 376 w 1492"/>
                  <a:gd name="T71" fmla="*/ 1889 h 2052"/>
                  <a:gd name="T72" fmla="*/ 376 w 1492"/>
                  <a:gd name="T73" fmla="*/ 1889 h 2052"/>
                  <a:gd name="T74" fmla="*/ 391 w 1492"/>
                  <a:gd name="T75" fmla="*/ 1922 h 2052"/>
                  <a:gd name="T76" fmla="*/ 417 w 1492"/>
                  <a:gd name="T77" fmla="*/ 1954 h 2052"/>
                  <a:gd name="T78" fmla="*/ 453 w 1492"/>
                  <a:gd name="T79" fmla="*/ 1981 h 2052"/>
                  <a:gd name="T80" fmla="*/ 499 w 1492"/>
                  <a:gd name="T81" fmla="*/ 2005 h 2052"/>
                  <a:gd name="T82" fmla="*/ 552 w 1492"/>
                  <a:gd name="T83" fmla="*/ 2025 h 2052"/>
                  <a:gd name="T84" fmla="*/ 611 w 1492"/>
                  <a:gd name="T85" fmla="*/ 2039 h 2052"/>
                  <a:gd name="T86" fmla="*/ 676 w 1492"/>
                  <a:gd name="T87" fmla="*/ 2048 h 2052"/>
                  <a:gd name="T88" fmla="*/ 746 w 1492"/>
                  <a:gd name="T89" fmla="*/ 2052 h 2052"/>
                  <a:gd name="T90" fmla="*/ 781 w 1492"/>
                  <a:gd name="T91" fmla="*/ 2051 h 2052"/>
                  <a:gd name="T92" fmla="*/ 848 w 1492"/>
                  <a:gd name="T93" fmla="*/ 2044 h 2052"/>
                  <a:gd name="T94" fmla="*/ 912 w 1492"/>
                  <a:gd name="T95" fmla="*/ 2033 h 2052"/>
                  <a:gd name="T96" fmla="*/ 967 w 1492"/>
                  <a:gd name="T97" fmla="*/ 2016 h 2052"/>
                  <a:gd name="T98" fmla="*/ 1018 w 1492"/>
                  <a:gd name="T99" fmla="*/ 1994 h 2052"/>
                  <a:gd name="T100" fmla="*/ 1058 w 1492"/>
                  <a:gd name="T101" fmla="*/ 1968 h 2052"/>
                  <a:gd name="T102" fmla="*/ 1089 w 1492"/>
                  <a:gd name="T103" fmla="*/ 1938 h 2052"/>
                  <a:gd name="T104" fmla="*/ 1110 w 1492"/>
                  <a:gd name="T105" fmla="*/ 1906 h 2052"/>
                  <a:gd name="T106" fmla="*/ 1116 w 1492"/>
                  <a:gd name="T107" fmla="*/ 1889 h 2052"/>
                  <a:gd name="T108" fmla="*/ 1486 w 1492"/>
                  <a:gd name="T109" fmla="*/ 420 h 2052"/>
                  <a:gd name="T110" fmla="*/ 1491 w 1492"/>
                  <a:gd name="T111" fmla="*/ 396 h 2052"/>
                  <a:gd name="T112" fmla="*/ 1492 w 1492"/>
                  <a:gd name="T113" fmla="*/ 373 h 20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92"/>
                  <a:gd name="T172" fmla="*/ 0 h 2052"/>
                  <a:gd name="T173" fmla="*/ 1492 w 1492"/>
                  <a:gd name="T174" fmla="*/ 2052 h 20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92" h="2052">
                    <a:moveTo>
                      <a:pt x="1492" y="373"/>
                    </a:moveTo>
                    <a:lnTo>
                      <a:pt x="1492" y="373"/>
                    </a:lnTo>
                    <a:lnTo>
                      <a:pt x="1491" y="354"/>
                    </a:lnTo>
                    <a:lnTo>
                      <a:pt x="1488" y="336"/>
                    </a:lnTo>
                    <a:lnTo>
                      <a:pt x="1483" y="316"/>
                    </a:lnTo>
                    <a:lnTo>
                      <a:pt x="1476" y="298"/>
                    </a:lnTo>
                    <a:lnTo>
                      <a:pt x="1469" y="280"/>
                    </a:lnTo>
                    <a:lnTo>
                      <a:pt x="1458" y="262"/>
                    </a:lnTo>
                    <a:lnTo>
                      <a:pt x="1447" y="245"/>
                    </a:lnTo>
                    <a:lnTo>
                      <a:pt x="1434" y="228"/>
                    </a:lnTo>
                    <a:lnTo>
                      <a:pt x="1418" y="211"/>
                    </a:lnTo>
                    <a:lnTo>
                      <a:pt x="1401" y="196"/>
                    </a:lnTo>
                    <a:lnTo>
                      <a:pt x="1385" y="180"/>
                    </a:lnTo>
                    <a:lnTo>
                      <a:pt x="1365" y="165"/>
                    </a:lnTo>
                    <a:lnTo>
                      <a:pt x="1344" y="150"/>
                    </a:lnTo>
                    <a:lnTo>
                      <a:pt x="1321" y="136"/>
                    </a:lnTo>
                    <a:lnTo>
                      <a:pt x="1298" y="122"/>
                    </a:lnTo>
                    <a:lnTo>
                      <a:pt x="1273" y="109"/>
                    </a:lnTo>
                    <a:lnTo>
                      <a:pt x="1247" y="97"/>
                    </a:lnTo>
                    <a:lnTo>
                      <a:pt x="1220" y="86"/>
                    </a:lnTo>
                    <a:lnTo>
                      <a:pt x="1193" y="74"/>
                    </a:lnTo>
                    <a:lnTo>
                      <a:pt x="1163" y="63"/>
                    </a:lnTo>
                    <a:lnTo>
                      <a:pt x="1133" y="54"/>
                    </a:lnTo>
                    <a:lnTo>
                      <a:pt x="1102" y="45"/>
                    </a:lnTo>
                    <a:lnTo>
                      <a:pt x="1070" y="36"/>
                    </a:lnTo>
                    <a:lnTo>
                      <a:pt x="1036" y="30"/>
                    </a:lnTo>
                    <a:lnTo>
                      <a:pt x="1002" y="22"/>
                    </a:lnTo>
                    <a:lnTo>
                      <a:pt x="967" y="17"/>
                    </a:lnTo>
                    <a:lnTo>
                      <a:pt x="933" y="12"/>
                    </a:lnTo>
                    <a:lnTo>
                      <a:pt x="896" y="8"/>
                    </a:lnTo>
                    <a:lnTo>
                      <a:pt x="860" y="4"/>
                    </a:lnTo>
                    <a:lnTo>
                      <a:pt x="822" y="1"/>
                    </a:lnTo>
                    <a:lnTo>
                      <a:pt x="785" y="0"/>
                    </a:lnTo>
                    <a:lnTo>
                      <a:pt x="746" y="0"/>
                    </a:lnTo>
                    <a:lnTo>
                      <a:pt x="707" y="0"/>
                    </a:lnTo>
                    <a:lnTo>
                      <a:pt x="670" y="1"/>
                    </a:lnTo>
                    <a:lnTo>
                      <a:pt x="632" y="4"/>
                    </a:lnTo>
                    <a:lnTo>
                      <a:pt x="596" y="8"/>
                    </a:lnTo>
                    <a:lnTo>
                      <a:pt x="560" y="12"/>
                    </a:lnTo>
                    <a:lnTo>
                      <a:pt x="525" y="17"/>
                    </a:lnTo>
                    <a:lnTo>
                      <a:pt x="490" y="22"/>
                    </a:lnTo>
                    <a:lnTo>
                      <a:pt x="456" y="30"/>
                    </a:lnTo>
                    <a:lnTo>
                      <a:pt x="422" y="36"/>
                    </a:lnTo>
                    <a:lnTo>
                      <a:pt x="390" y="45"/>
                    </a:lnTo>
                    <a:lnTo>
                      <a:pt x="359" y="54"/>
                    </a:lnTo>
                    <a:lnTo>
                      <a:pt x="329" y="63"/>
                    </a:lnTo>
                    <a:lnTo>
                      <a:pt x="299" y="74"/>
                    </a:lnTo>
                    <a:lnTo>
                      <a:pt x="272" y="86"/>
                    </a:lnTo>
                    <a:lnTo>
                      <a:pt x="245" y="97"/>
                    </a:lnTo>
                    <a:lnTo>
                      <a:pt x="219" y="109"/>
                    </a:lnTo>
                    <a:lnTo>
                      <a:pt x="194" y="122"/>
                    </a:lnTo>
                    <a:lnTo>
                      <a:pt x="171" y="136"/>
                    </a:lnTo>
                    <a:lnTo>
                      <a:pt x="148" y="150"/>
                    </a:lnTo>
                    <a:lnTo>
                      <a:pt x="127" y="165"/>
                    </a:lnTo>
                    <a:lnTo>
                      <a:pt x="107" y="180"/>
                    </a:lnTo>
                    <a:lnTo>
                      <a:pt x="91" y="196"/>
                    </a:lnTo>
                    <a:lnTo>
                      <a:pt x="74" y="211"/>
                    </a:lnTo>
                    <a:lnTo>
                      <a:pt x="58" y="228"/>
                    </a:lnTo>
                    <a:lnTo>
                      <a:pt x="45" y="245"/>
                    </a:lnTo>
                    <a:lnTo>
                      <a:pt x="34" y="262"/>
                    </a:lnTo>
                    <a:lnTo>
                      <a:pt x="23" y="280"/>
                    </a:lnTo>
                    <a:lnTo>
                      <a:pt x="16" y="298"/>
                    </a:lnTo>
                    <a:lnTo>
                      <a:pt x="9" y="316"/>
                    </a:lnTo>
                    <a:lnTo>
                      <a:pt x="4" y="336"/>
                    </a:lnTo>
                    <a:lnTo>
                      <a:pt x="1" y="354"/>
                    </a:lnTo>
                    <a:lnTo>
                      <a:pt x="0" y="373"/>
                    </a:lnTo>
                    <a:lnTo>
                      <a:pt x="1" y="396"/>
                    </a:lnTo>
                    <a:lnTo>
                      <a:pt x="6" y="420"/>
                    </a:lnTo>
                    <a:lnTo>
                      <a:pt x="5" y="420"/>
                    </a:lnTo>
                    <a:lnTo>
                      <a:pt x="376" y="1889"/>
                    </a:lnTo>
                    <a:lnTo>
                      <a:pt x="382" y="1906"/>
                    </a:lnTo>
                    <a:lnTo>
                      <a:pt x="391" y="1922"/>
                    </a:lnTo>
                    <a:lnTo>
                      <a:pt x="403" y="1938"/>
                    </a:lnTo>
                    <a:lnTo>
                      <a:pt x="417" y="1954"/>
                    </a:lnTo>
                    <a:lnTo>
                      <a:pt x="434" y="1968"/>
                    </a:lnTo>
                    <a:lnTo>
                      <a:pt x="453" y="1981"/>
                    </a:lnTo>
                    <a:lnTo>
                      <a:pt x="474" y="1994"/>
                    </a:lnTo>
                    <a:lnTo>
                      <a:pt x="499" y="2005"/>
                    </a:lnTo>
                    <a:lnTo>
                      <a:pt x="525" y="2016"/>
                    </a:lnTo>
                    <a:lnTo>
                      <a:pt x="552" y="2025"/>
                    </a:lnTo>
                    <a:lnTo>
                      <a:pt x="580" y="2033"/>
                    </a:lnTo>
                    <a:lnTo>
                      <a:pt x="611" y="2039"/>
                    </a:lnTo>
                    <a:lnTo>
                      <a:pt x="644" y="2044"/>
                    </a:lnTo>
                    <a:lnTo>
                      <a:pt x="676" y="2048"/>
                    </a:lnTo>
                    <a:lnTo>
                      <a:pt x="711" y="2051"/>
                    </a:lnTo>
                    <a:lnTo>
                      <a:pt x="746" y="2052"/>
                    </a:lnTo>
                    <a:lnTo>
                      <a:pt x="781" y="2051"/>
                    </a:lnTo>
                    <a:lnTo>
                      <a:pt x="816" y="2048"/>
                    </a:lnTo>
                    <a:lnTo>
                      <a:pt x="848" y="2044"/>
                    </a:lnTo>
                    <a:lnTo>
                      <a:pt x="881" y="2039"/>
                    </a:lnTo>
                    <a:lnTo>
                      <a:pt x="912" y="2033"/>
                    </a:lnTo>
                    <a:lnTo>
                      <a:pt x="940" y="2025"/>
                    </a:lnTo>
                    <a:lnTo>
                      <a:pt x="967" y="2016"/>
                    </a:lnTo>
                    <a:lnTo>
                      <a:pt x="993" y="2005"/>
                    </a:lnTo>
                    <a:lnTo>
                      <a:pt x="1018" y="1994"/>
                    </a:lnTo>
                    <a:lnTo>
                      <a:pt x="1039" y="1981"/>
                    </a:lnTo>
                    <a:lnTo>
                      <a:pt x="1058" y="1968"/>
                    </a:lnTo>
                    <a:lnTo>
                      <a:pt x="1075" y="1954"/>
                    </a:lnTo>
                    <a:lnTo>
                      <a:pt x="1089" y="1938"/>
                    </a:lnTo>
                    <a:lnTo>
                      <a:pt x="1101" y="1922"/>
                    </a:lnTo>
                    <a:lnTo>
                      <a:pt x="1110" y="1906"/>
                    </a:lnTo>
                    <a:lnTo>
                      <a:pt x="1116" y="1889"/>
                    </a:lnTo>
                    <a:lnTo>
                      <a:pt x="1487" y="420"/>
                    </a:lnTo>
                    <a:lnTo>
                      <a:pt x="1486" y="420"/>
                    </a:lnTo>
                    <a:lnTo>
                      <a:pt x="1491" y="396"/>
                    </a:lnTo>
                    <a:lnTo>
                      <a:pt x="1492" y="3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B5B5B"/>
                  </a:gs>
                  <a:gs pos="50000">
                    <a:srgbClr val="B2B2B2"/>
                  </a:gs>
                  <a:gs pos="100000">
                    <a:srgbClr val="5B5B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4"/>
              </a:p>
            </p:txBody>
          </p:sp>
          <p:sp>
            <p:nvSpPr>
              <p:cNvPr id="206" name="Freeform 2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492" cy="746"/>
              </a:xfrm>
              <a:custGeom>
                <a:avLst/>
                <a:gdLst>
                  <a:gd name="T0" fmla="*/ 632 w 1492"/>
                  <a:gd name="T1" fmla="*/ 4 h 746"/>
                  <a:gd name="T2" fmla="*/ 456 w 1492"/>
                  <a:gd name="T3" fmla="*/ 30 h 746"/>
                  <a:gd name="T4" fmla="*/ 299 w 1492"/>
                  <a:gd name="T5" fmla="*/ 74 h 746"/>
                  <a:gd name="T6" fmla="*/ 171 w 1492"/>
                  <a:gd name="T7" fmla="*/ 136 h 746"/>
                  <a:gd name="T8" fmla="*/ 74 w 1492"/>
                  <a:gd name="T9" fmla="*/ 211 h 746"/>
                  <a:gd name="T10" fmla="*/ 16 w 1492"/>
                  <a:gd name="T11" fmla="*/ 298 h 746"/>
                  <a:gd name="T12" fmla="*/ 0 w 1492"/>
                  <a:gd name="T13" fmla="*/ 373 h 746"/>
                  <a:gd name="T14" fmla="*/ 23 w 1492"/>
                  <a:gd name="T15" fmla="*/ 466 h 746"/>
                  <a:gd name="T16" fmla="*/ 91 w 1492"/>
                  <a:gd name="T17" fmla="*/ 551 h 746"/>
                  <a:gd name="T18" fmla="*/ 194 w 1492"/>
                  <a:gd name="T19" fmla="*/ 624 h 746"/>
                  <a:gd name="T20" fmla="*/ 329 w 1492"/>
                  <a:gd name="T21" fmla="*/ 683 h 746"/>
                  <a:gd name="T22" fmla="*/ 490 w 1492"/>
                  <a:gd name="T23" fmla="*/ 724 h 746"/>
                  <a:gd name="T24" fmla="*/ 670 w 1492"/>
                  <a:gd name="T25" fmla="*/ 745 h 746"/>
                  <a:gd name="T26" fmla="*/ 822 w 1492"/>
                  <a:gd name="T27" fmla="*/ 745 h 746"/>
                  <a:gd name="T28" fmla="*/ 1002 w 1492"/>
                  <a:gd name="T29" fmla="*/ 724 h 746"/>
                  <a:gd name="T30" fmla="*/ 1163 w 1492"/>
                  <a:gd name="T31" fmla="*/ 683 h 746"/>
                  <a:gd name="T32" fmla="*/ 1298 w 1492"/>
                  <a:gd name="T33" fmla="*/ 624 h 746"/>
                  <a:gd name="T34" fmla="*/ 1401 w 1492"/>
                  <a:gd name="T35" fmla="*/ 551 h 746"/>
                  <a:gd name="T36" fmla="*/ 1469 w 1492"/>
                  <a:gd name="T37" fmla="*/ 466 h 746"/>
                  <a:gd name="T38" fmla="*/ 1492 w 1492"/>
                  <a:gd name="T39" fmla="*/ 373 h 746"/>
                  <a:gd name="T40" fmla="*/ 1476 w 1492"/>
                  <a:gd name="T41" fmla="*/ 298 h 746"/>
                  <a:gd name="T42" fmla="*/ 1418 w 1492"/>
                  <a:gd name="T43" fmla="*/ 211 h 746"/>
                  <a:gd name="T44" fmla="*/ 1321 w 1492"/>
                  <a:gd name="T45" fmla="*/ 136 h 746"/>
                  <a:gd name="T46" fmla="*/ 1193 w 1492"/>
                  <a:gd name="T47" fmla="*/ 74 h 746"/>
                  <a:gd name="T48" fmla="*/ 1036 w 1492"/>
                  <a:gd name="T49" fmla="*/ 30 h 746"/>
                  <a:gd name="T50" fmla="*/ 860 w 1492"/>
                  <a:gd name="T51" fmla="*/ 4 h 746"/>
                  <a:gd name="T52" fmla="*/ 746 w 1492"/>
                  <a:gd name="T53" fmla="*/ 723 h 746"/>
                  <a:gd name="T54" fmla="*/ 605 w 1492"/>
                  <a:gd name="T55" fmla="*/ 716 h 746"/>
                  <a:gd name="T56" fmla="*/ 443 w 1492"/>
                  <a:gd name="T57" fmla="*/ 689 h 746"/>
                  <a:gd name="T58" fmla="*/ 302 w 1492"/>
                  <a:gd name="T59" fmla="*/ 644 h 746"/>
                  <a:gd name="T60" fmla="*/ 185 w 1492"/>
                  <a:gd name="T61" fmla="*/ 583 h 746"/>
                  <a:gd name="T62" fmla="*/ 101 w 1492"/>
                  <a:gd name="T63" fmla="*/ 509 h 746"/>
                  <a:gd name="T64" fmla="*/ 54 w 1492"/>
                  <a:gd name="T65" fmla="*/ 426 h 746"/>
                  <a:gd name="T66" fmla="*/ 48 w 1492"/>
                  <a:gd name="T67" fmla="*/ 355 h 746"/>
                  <a:gd name="T68" fmla="*/ 78 w 1492"/>
                  <a:gd name="T69" fmla="*/ 269 h 746"/>
                  <a:gd name="T70" fmla="*/ 148 w 1492"/>
                  <a:gd name="T71" fmla="*/ 192 h 746"/>
                  <a:gd name="T72" fmla="*/ 251 w 1492"/>
                  <a:gd name="T73" fmla="*/ 126 h 746"/>
                  <a:gd name="T74" fmla="*/ 383 w 1492"/>
                  <a:gd name="T75" fmla="*/ 74 h 746"/>
                  <a:gd name="T76" fmla="*/ 537 w 1492"/>
                  <a:gd name="T77" fmla="*/ 39 h 746"/>
                  <a:gd name="T78" fmla="*/ 710 w 1492"/>
                  <a:gd name="T79" fmla="*/ 23 h 746"/>
                  <a:gd name="T80" fmla="*/ 852 w 1492"/>
                  <a:gd name="T81" fmla="*/ 27 h 746"/>
                  <a:gd name="T82" fmla="*/ 1018 w 1492"/>
                  <a:gd name="T83" fmla="*/ 51 h 746"/>
                  <a:gd name="T84" fmla="*/ 1164 w 1492"/>
                  <a:gd name="T85" fmla="*/ 92 h 746"/>
                  <a:gd name="T86" fmla="*/ 1286 w 1492"/>
                  <a:gd name="T87" fmla="*/ 150 h 746"/>
                  <a:gd name="T88" fmla="*/ 1377 w 1492"/>
                  <a:gd name="T89" fmla="*/ 222 h 746"/>
                  <a:gd name="T90" fmla="*/ 1431 w 1492"/>
                  <a:gd name="T91" fmla="*/ 302 h 746"/>
                  <a:gd name="T92" fmla="*/ 1445 w 1492"/>
                  <a:gd name="T93" fmla="*/ 373 h 746"/>
                  <a:gd name="T94" fmla="*/ 1423 w 1492"/>
                  <a:gd name="T95" fmla="*/ 461 h 746"/>
                  <a:gd name="T96" fmla="*/ 1361 w 1492"/>
                  <a:gd name="T97" fmla="*/ 540 h 746"/>
                  <a:gd name="T98" fmla="*/ 1264 w 1492"/>
                  <a:gd name="T99" fmla="*/ 609 h 746"/>
                  <a:gd name="T100" fmla="*/ 1137 w 1492"/>
                  <a:gd name="T101" fmla="*/ 663 h 746"/>
                  <a:gd name="T102" fmla="*/ 987 w 1492"/>
                  <a:gd name="T103" fmla="*/ 702 h 746"/>
                  <a:gd name="T104" fmla="*/ 817 w 1492"/>
                  <a:gd name="T105" fmla="*/ 722 h 7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92"/>
                  <a:gd name="T160" fmla="*/ 0 h 746"/>
                  <a:gd name="T161" fmla="*/ 1492 w 1492"/>
                  <a:gd name="T162" fmla="*/ 746 h 7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92" h="746">
                    <a:moveTo>
                      <a:pt x="746" y="0"/>
                    </a:moveTo>
                    <a:lnTo>
                      <a:pt x="746" y="0"/>
                    </a:lnTo>
                    <a:lnTo>
                      <a:pt x="707" y="0"/>
                    </a:lnTo>
                    <a:lnTo>
                      <a:pt x="670" y="1"/>
                    </a:lnTo>
                    <a:lnTo>
                      <a:pt x="632" y="4"/>
                    </a:lnTo>
                    <a:lnTo>
                      <a:pt x="596" y="8"/>
                    </a:lnTo>
                    <a:lnTo>
                      <a:pt x="560" y="12"/>
                    </a:lnTo>
                    <a:lnTo>
                      <a:pt x="525" y="17"/>
                    </a:lnTo>
                    <a:lnTo>
                      <a:pt x="490" y="22"/>
                    </a:lnTo>
                    <a:lnTo>
                      <a:pt x="456" y="30"/>
                    </a:lnTo>
                    <a:lnTo>
                      <a:pt x="422" y="36"/>
                    </a:lnTo>
                    <a:lnTo>
                      <a:pt x="390" y="45"/>
                    </a:lnTo>
                    <a:lnTo>
                      <a:pt x="359" y="54"/>
                    </a:lnTo>
                    <a:lnTo>
                      <a:pt x="329" y="63"/>
                    </a:lnTo>
                    <a:lnTo>
                      <a:pt x="299" y="74"/>
                    </a:lnTo>
                    <a:lnTo>
                      <a:pt x="272" y="86"/>
                    </a:lnTo>
                    <a:lnTo>
                      <a:pt x="245" y="97"/>
                    </a:lnTo>
                    <a:lnTo>
                      <a:pt x="219" y="109"/>
                    </a:lnTo>
                    <a:lnTo>
                      <a:pt x="194" y="122"/>
                    </a:lnTo>
                    <a:lnTo>
                      <a:pt x="171" y="136"/>
                    </a:lnTo>
                    <a:lnTo>
                      <a:pt x="148" y="150"/>
                    </a:lnTo>
                    <a:lnTo>
                      <a:pt x="127" y="165"/>
                    </a:lnTo>
                    <a:lnTo>
                      <a:pt x="107" y="180"/>
                    </a:lnTo>
                    <a:lnTo>
                      <a:pt x="91" y="196"/>
                    </a:lnTo>
                    <a:lnTo>
                      <a:pt x="74" y="211"/>
                    </a:lnTo>
                    <a:lnTo>
                      <a:pt x="58" y="228"/>
                    </a:lnTo>
                    <a:lnTo>
                      <a:pt x="45" y="245"/>
                    </a:lnTo>
                    <a:lnTo>
                      <a:pt x="34" y="262"/>
                    </a:lnTo>
                    <a:lnTo>
                      <a:pt x="23" y="280"/>
                    </a:lnTo>
                    <a:lnTo>
                      <a:pt x="16" y="298"/>
                    </a:lnTo>
                    <a:lnTo>
                      <a:pt x="9" y="316"/>
                    </a:lnTo>
                    <a:lnTo>
                      <a:pt x="4" y="336"/>
                    </a:lnTo>
                    <a:lnTo>
                      <a:pt x="1" y="354"/>
                    </a:lnTo>
                    <a:lnTo>
                      <a:pt x="0" y="373"/>
                    </a:lnTo>
                    <a:lnTo>
                      <a:pt x="1" y="393"/>
                    </a:lnTo>
                    <a:lnTo>
                      <a:pt x="4" y="411"/>
                    </a:lnTo>
                    <a:lnTo>
                      <a:pt x="9" y="430"/>
                    </a:lnTo>
                    <a:lnTo>
                      <a:pt x="16" y="448"/>
                    </a:lnTo>
                    <a:lnTo>
                      <a:pt x="23" y="466"/>
                    </a:lnTo>
                    <a:lnTo>
                      <a:pt x="34" y="485"/>
                    </a:lnTo>
                    <a:lnTo>
                      <a:pt x="45" y="501"/>
                    </a:lnTo>
                    <a:lnTo>
                      <a:pt x="58" y="518"/>
                    </a:lnTo>
                    <a:lnTo>
                      <a:pt x="74" y="535"/>
                    </a:lnTo>
                    <a:lnTo>
                      <a:pt x="91" y="551"/>
                    </a:lnTo>
                    <a:lnTo>
                      <a:pt x="107" y="566"/>
                    </a:lnTo>
                    <a:lnTo>
                      <a:pt x="127" y="582"/>
                    </a:lnTo>
                    <a:lnTo>
                      <a:pt x="148" y="596"/>
                    </a:lnTo>
                    <a:lnTo>
                      <a:pt x="171" y="610"/>
                    </a:lnTo>
                    <a:lnTo>
                      <a:pt x="194" y="624"/>
                    </a:lnTo>
                    <a:lnTo>
                      <a:pt x="219" y="637"/>
                    </a:lnTo>
                    <a:lnTo>
                      <a:pt x="245" y="649"/>
                    </a:lnTo>
                    <a:lnTo>
                      <a:pt x="272" y="661"/>
                    </a:lnTo>
                    <a:lnTo>
                      <a:pt x="299" y="672"/>
                    </a:lnTo>
                    <a:lnTo>
                      <a:pt x="329" y="683"/>
                    </a:lnTo>
                    <a:lnTo>
                      <a:pt x="359" y="692"/>
                    </a:lnTo>
                    <a:lnTo>
                      <a:pt x="390" y="701"/>
                    </a:lnTo>
                    <a:lnTo>
                      <a:pt x="422" y="710"/>
                    </a:lnTo>
                    <a:lnTo>
                      <a:pt x="456" y="716"/>
                    </a:lnTo>
                    <a:lnTo>
                      <a:pt x="490" y="724"/>
                    </a:lnTo>
                    <a:lnTo>
                      <a:pt x="525" y="729"/>
                    </a:lnTo>
                    <a:lnTo>
                      <a:pt x="560" y="735"/>
                    </a:lnTo>
                    <a:lnTo>
                      <a:pt x="596" y="738"/>
                    </a:lnTo>
                    <a:lnTo>
                      <a:pt x="632" y="742"/>
                    </a:lnTo>
                    <a:lnTo>
                      <a:pt x="670" y="745"/>
                    </a:lnTo>
                    <a:lnTo>
                      <a:pt x="707" y="746"/>
                    </a:lnTo>
                    <a:lnTo>
                      <a:pt x="746" y="746"/>
                    </a:lnTo>
                    <a:lnTo>
                      <a:pt x="785" y="746"/>
                    </a:lnTo>
                    <a:lnTo>
                      <a:pt x="822" y="745"/>
                    </a:lnTo>
                    <a:lnTo>
                      <a:pt x="860" y="742"/>
                    </a:lnTo>
                    <a:lnTo>
                      <a:pt x="896" y="738"/>
                    </a:lnTo>
                    <a:lnTo>
                      <a:pt x="933" y="735"/>
                    </a:lnTo>
                    <a:lnTo>
                      <a:pt x="967" y="729"/>
                    </a:lnTo>
                    <a:lnTo>
                      <a:pt x="1002" y="724"/>
                    </a:lnTo>
                    <a:lnTo>
                      <a:pt x="1036" y="716"/>
                    </a:lnTo>
                    <a:lnTo>
                      <a:pt x="1070" y="710"/>
                    </a:lnTo>
                    <a:lnTo>
                      <a:pt x="1102" y="701"/>
                    </a:lnTo>
                    <a:lnTo>
                      <a:pt x="1133" y="692"/>
                    </a:lnTo>
                    <a:lnTo>
                      <a:pt x="1163" y="683"/>
                    </a:lnTo>
                    <a:lnTo>
                      <a:pt x="1193" y="672"/>
                    </a:lnTo>
                    <a:lnTo>
                      <a:pt x="1220" y="661"/>
                    </a:lnTo>
                    <a:lnTo>
                      <a:pt x="1247" y="649"/>
                    </a:lnTo>
                    <a:lnTo>
                      <a:pt x="1273" y="637"/>
                    </a:lnTo>
                    <a:lnTo>
                      <a:pt x="1298" y="624"/>
                    </a:lnTo>
                    <a:lnTo>
                      <a:pt x="1321" y="610"/>
                    </a:lnTo>
                    <a:lnTo>
                      <a:pt x="1344" y="596"/>
                    </a:lnTo>
                    <a:lnTo>
                      <a:pt x="1365" y="582"/>
                    </a:lnTo>
                    <a:lnTo>
                      <a:pt x="1385" y="566"/>
                    </a:lnTo>
                    <a:lnTo>
                      <a:pt x="1401" y="551"/>
                    </a:lnTo>
                    <a:lnTo>
                      <a:pt x="1418" y="535"/>
                    </a:lnTo>
                    <a:lnTo>
                      <a:pt x="1434" y="518"/>
                    </a:lnTo>
                    <a:lnTo>
                      <a:pt x="1447" y="501"/>
                    </a:lnTo>
                    <a:lnTo>
                      <a:pt x="1458" y="485"/>
                    </a:lnTo>
                    <a:lnTo>
                      <a:pt x="1469" y="466"/>
                    </a:lnTo>
                    <a:lnTo>
                      <a:pt x="1476" y="448"/>
                    </a:lnTo>
                    <a:lnTo>
                      <a:pt x="1483" y="430"/>
                    </a:lnTo>
                    <a:lnTo>
                      <a:pt x="1488" y="411"/>
                    </a:lnTo>
                    <a:lnTo>
                      <a:pt x="1491" y="393"/>
                    </a:lnTo>
                    <a:lnTo>
                      <a:pt x="1492" y="373"/>
                    </a:lnTo>
                    <a:lnTo>
                      <a:pt x="1491" y="354"/>
                    </a:lnTo>
                    <a:lnTo>
                      <a:pt x="1488" y="336"/>
                    </a:lnTo>
                    <a:lnTo>
                      <a:pt x="1483" y="316"/>
                    </a:lnTo>
                    <a:lnTo>
                      <a:pt x="1476" y="298"/>
                    </a:lnTo>
                    <a:lnTo>
                      <a:pt x="1469" y="280"/>
                    </a:lnTo>
                    <a:lnTo>
                      <a:pt x="1458" y="262"/>
                    </a:lnTo>
                    <a:lnTo>
                      <a:pt x="1447" y="245"/>
                    </a:lnTo>
                    <a:lnTo>
                      <a:pt x="1434" y="228"/>
                    </a:lnTo>
                    <a:lnTo>
                      <a:pt x="1418" y="211"/>
                    </a:lnTo>
                    <a:lnTo>
                      <a:pt x="1401" y="196"/>
                    </a:lnTo>
                    <a:lnTo>
                      <a:pt x="1385" y="180"/>
                    </a:lnTo>
                    <a:lnTo>
                      <a:pt x="1365" y="165"/>
                    </a:lnTo>
                    <a:lnTo>
                      <a:pt x="1344" y="150"/>
                    </a:lnTo>
                    <a:lnTo>
                      <a:pt x="1321" y="136"/>
                    </a:lnTo>
                    <a:lnTo>
                      <a:pt x="1298" y="122"/>
                    </a:lnTo>
                    <a:lnTo>
                      <a:pt x="1273" y="109"/>
                    </a:lnTo>
                    <a:lnTo>
                      <a:pt x="1247" y="97"/>
                    </a:lnTo>
                    <a:lnTo>
                      <a:pt x="1220" y="86"/>
                    </a:lnTo>
                    <a:lnTo>
                      <a:pt x="1193" y="74"/>
                    </a:lnTo>
                    <a:lnTo>
                      <a:pt x="1163" y="63"/>
                    </a:lnTo>
                    <a:lnTo>
                      <a:pt x="1133" y="54"/>
                    </a:lnTo>
                    <a:lnTo>
                      <a:pt x="1102" y="45"/>
                    </a:lnTo>
                    <a:lnTo>
                      <a:pt x="1070" y="36"/>
                    </a:lnTo>
                    <a:lnTo>
                      <a:pt x="1036" y="30"/>
                    </a:lnTo>
                    <a:lnTo>
                      <a:pt x="1002" y="22"/>
                    </a:lnTo>
                    <a:lnTo>
                      <a:pt x="967" y="17"/>
                    </a:lnTo>
                    <a:lnTo>
                      <a:pt x="933" y="12"/>
                    </a:lnTo>
                    <a:lnTo>
                      <a:pt x="896" y="8"/>
                    </a:lnTo>
                    <a:lnTo>
                      <a:pt x="860" y="4"/>
                    </a:lnTo>
                    <a:lnTo>
                      <a:pt x="822" y="1"/>
                    </a:lnTo>
                    <a:lnTo>
                      <a:pt x="785" y="0"/>
                    </a:lnTo>
                    <a:lnTo>
                      <a:pt x="746" y="0"/>
                    </a:lnTo>
                    <a:close/>
                    <a:moveTo>
                      <a:pt x="746" y="723"/>
                    </a:moveTo>
                    <a:lnTo>
                      <a:pt x="746" y="723"/>
                    </a:lnTo>
                    <a:lnTo>
                      <a:pt x="710" y="723"/>
                    </a:lnTo>
                    <a:lnTo>
                      <a:pt x="675" y="722"/>
                    </a:lnTo>
                    <a:lnTo>
                      <a:pt x="640" y="719"/>
                    </a:lnTo>
                    <a:lnTo>
                      <a:pt x="605" y="716"/>
                    </a:lnTo>
                    <a:lnTo>
                      <a:pt x="571" y="713"/>
                    </a:lnTo>
                    <a:lnTo>
                      <a:pt x="537" y="707"/>
                    </a:lnTo>
                    <a:lnTo>
                      <a:pt x="505" y="702"/>
                    </a:lnTo>
                    <a:lnTo>
                      <a:pt x="474" y="696"/>
                    </a:lnTo>
                    <a:lnTo>
                      <a:pt x="443" y="689"/>
                    </a:lnTo>
                    <a:lnTo>
                      <a:pt x="413" y="681"/>
                    </a:lnTo>
                    <a:lnTo>
                      <a:pt x="383" y="672"/>
                    </a:lnTo>
                    <a:lnTo>
                      <a:pt x="355" y="663"/>
                    </a:lnTo>
                    <a:lnTo>
                      <a:pt x="328" y="654"/>
                    </a:lnTo>
                    <a:lnTo>
                      <a:pt x="302" y="644"/>
                    </a:lnTo>
                    <a:lnTo>
                      <a:pt x="276" y="632"/>
                    </a:lnTo>
                    <a:lnTo>
                      <a:pt x="251" y="621"/>
                    </a:lnTo>
                    <a:lnTo>
                      <a:pt x="228" y="609"/>
                    </a:lnTo>
                    <a:lnTo>
                      <a:pt x="206" y="596"/>
                    </a:lnTo>
                    <a:lnTo>
                      <a:pt x="185" y="583"/>
                    </a:lnTo>
                    <a:lnTo>
                      <a:pt x="166" y="569"/>
                    </a:lnTo>
                    <a:lnTo>
                      <a:pt x="148" y="554"/>
                    </a:lnTo>
                    <a:lnTo>
                      <a:pt x="131" y="540"/>
                    </a:lnTo>
                    <a:lnTo>
                      <a:pt x="115" y="525"/>
                    </a:lnTo>
                    <a:lnTo>
                      <a:pt x="101" y="509"/>
                    </a:lnTo>
                    <a:lnTo>
                      <a:pt x="89" y="494"/>
                    </a:lnTo>
                    <a:lnTo>
                      <a:pt x="78" y="477"/>
                    </a:lnTo>
                    <a:lnTo>
                      <a:pt x="69" y="461"/>
                    </a:lnTo>
                    <a:lnTo>
                      <a:pt x="61" y="444"/>
                    </a:lnTo>
                    <a:lnTo>
                      <a:pt x="54" y="426"/>
                    </a:lnTo>
                    <a:lnTo>
                      <a:pt x="51" y="409"/>
                    </a:lnTo>
                    <a:lnTo>
                      <a:pt x="48" y="391"/>
                    </a:lnTo>
                    <a:lnTo>
                      <a:pt x="47" y="373"/>
                    </a:lnTo>
                    <a:lnTo>
                      <a:pt x="48" y="355"/>
                    </a:lnTo>
                    <a:lnTo>
                      <a:pt x="51" y="337"/>
                    </a:lnTo>
                    <a:lnTo>
                      <a:pt x="54" y="320"/>
                    </a:lnTo>
                    <a:lnTo>
                      <a:pt x="61" y="302"/>
                    </a:lnTo>
                    <a:lnTo>
                      <a:pt x="69" y="285"/>
                    </a:lnTo>
                    <a:lnTo>
                      <a:pt x="78" y="269"/>
                    </a:lnTo>
                    <a:lnTo>
                      <a:pt x="89" y="253"/>
                    </a:lnTo>
                    <a:lnTo>
                      <a:pt x="101" y="237"/>
                    </a:lnTo>
                    <a:lnTo>
                      <a:pt x="115" y="222"/>
                    </a:lnTo>
                    <a:lnTo>
                      <a:pt x="131" y="206"/>
                    </a:lnTo>
                    <a:lnTo>
                      <a:pt x="148" y="192"/>
                    </a:lnTo>
                    <a:lnTo>
                      <a:pt x="166" y="177"/>
                    </a:lnTo>
                    <a:lnTo>
                      <a:pt x="185" y="163"/>
                    </a:lnTo>
                    <a:lnTo>
                      <a:pt x="206" y="150"/>
                    </a:lnTo>
                    <a:lnTo>
                      <a:pt x="228" y="137"/>
                    </a:lnTo>
                    <a:lnTo>
                      <a:pt x="251" y="126"/>
                    </a:lnTo>
                    <a:lnTo>
                      <a:pt x="276" y="114"/>
                    </a:lnTo>
                    <a:lnTo>
                      <a:pt x="302" y="102"/>
                    </a:lnTo>
                    <a:lnTo>
                      <a:pt x="328" y="92"/>
                    </a:lnTo>
                    <a:lnTo>
                      <a:pt x="355" y="83"/>
                    </a:lnTo>
                    <a:lnTo>
                      <a:pt x="383" y="74"/>
                    </a:lnTo>
                    <a:lnTo>
                      <a:pt x="413" y="65"/>
                    </a:lnTo>
                    <a:lnTo>
                      <a:pt x="443" y="57"/>
                    </a:lnTo>
                    <a:lnTo>
                      <a:pt x="474" y="51"/>
                    </a:lnTo>
                    <a:lnTo>
                      <a:pt x="505" y="44"/>
                    </a:lnTo>
                    <a:lnTo>
                      <a:pt x="537" y="39"/>
                    </a:lnTo>
                    <a:lnTo>
                      <a:pt x="571" y="34"/>
                    </a:lnTo>
                    <a:lnTo>
                      <a:pt x="605" y="30"/>
                    </a:lnTo>
                    <a:lnTo>
                      <a:pt x="640" y="27"/>
                    </a:lnTo>
                    <a:lnTo>
                      <a:pt x="675" y="25"/>
                    </a:lnTo>
                    <a:lnTo>
                      <a:pt x="710" y="23"/>
                    </a:lnTo>
                    <a:lnTo>
                      <a:pt x="746" y="23"/>
                    </a:lnTo>
                    <a:lnTo>
                      <a:pt x="782" y="23"/>
                    </a:lnTo>
                    <a:lnTo>
                      <a:pt x="817" y="25"/>
                    </a:lnTo>
                    <a:lnTo>
                      <a:pt x="852" y="27"/>
                    </a:lnTo>
                    <a:lnTo>
                      <a:pt x="887" y="30"/>
                    </a:lnTo>
                    <a:lnTo>
                      <a:pt x="921" y="34"/>
                    </a:lnTo>
                    <a:lnTo>
                      <a:pt x="955" y="39"/>
                    </a:lnTo>
                    <a:lnTo>
                      <a:pt x="987" y="44"/>
                    </a:lnTo>
                    <a:lnTo>
                      <a:pt x="1018" y="51"/>
                    </a:lnTo>
                    <a:lnTo>
                      <a:pt x="1049" y="57"/>
                    </a:lnTo>
                    <a:lnTo>
                      <a:pt x="1079" y="65"/>
                    </a:lnTo>
                    <a:lnTo>
                      <a:pt x="1109" y="74"/>
                    </a:lnTo>
                    <a:lnTo>
                      <a:pt x="1137" y="83"/>
                    </a:lnTo>
                    <a:lnTo>
                      <a:pt x="1164" y="92"/>
                    </a:lnTo>
                    <a:lnTo>
                      <a:pt x="1190" y="102"/>
                    </a:lnTo>
                    <a:lnTo>
                      <a:pt x="1216" y="114"/>
                    </a:lnTo>
                    <a:lnTo>
                      <a:pt x="1241" y="126"/>
                    </a:lnTo>
                    <a:lnTo>
                      <a:pt x="1264" y="137"/>
                    </a:lnTo>
                    <a:lnTo>
                      <a:pt x="1286" y="150"/>
                    </a:lnTo>
                    <a:lnTo>
                      <a:pt x="1307" y="163"/>
                    </a:lnTo>
                    <a:lnTo>
                      <a:pt x="1326" y="177"/>
                    </a:lnTo>
                    <a:lnTo>
                      <a:pt x="1344" y="192"/>
                    </a:lnTo>
                    <a:lnTo>
                      <a:pt x="1361" y="206"/>
                    </a:lnTo>
                    <a:lnTo>
                      <a:pt x="1377" y="222"/>
                    </a:lnTo>
                    <a:lnTo>
                      <a:pt x="1391" y="237"/>
                    </a:lnTo>
                    <a:lnTo>
                      <a:pt x="1403" y="253"/>
                    </a:lnTo>
                    <a:lnTo>
                      <a:pt x="1414" y="269"/>
                    </a:lnTo>
                    <a:lnTo>
                      <a:pt x="1423" y="285"/>
                    </a:lnTo>
                    <a:lnTo>
                      <a:pt x="1431" y="302"/>
                    </a:lnTo>
                    <a:lnTo>
                      <a:pt x="1438" y="320"/>
                    </a:lnTo>
                    <a:lnTo>
                      <a:pt x="1441" y="337"/>
                    </a:lnTo>
                    <a:lnTo>
                      <a:pt x="1444" y="355"/>
                    </a:lnTo>
                    <a:lnTo>
                      <a:pt x="1445" y="373"/>
                    </a:lnTo>
                    <a:lnTo>
                      <a:pt x="1444" y="391"/>
                    </a:lnTo>
                    <a:lnTo>
                      <a:pt x="1441" y="409"/>
                    </a:lnTo>
                    <a:lnTo>
                      <a:pt x="1438" y="426"/>
                    </a:lnTo>
                    <a:lnTo>
                      <a:pt x="1431" y="444"/>
                    </a:lnTo>
                    <a:lnTo>
                      <a:pt x="1423" y="461"/>
                    </a:lnTo>
                    <a:lnTo>
                      <a:pt x="1414" y="477"/>
                    </a:lnTo>
                    <a:lnTo>
                      <a:pt x="1403" y="494"/>
                    </a:lnTo>
                    <a:lnTo>
                      <a:pt x="1391" y="509"/>
                    </a:lnTo>
                    <a:lnTo>
                      <a:pt x="1377" y="525"/>
                    </a:lnTo>
                    <a:lnTo>
                      <a:pt x="1361" y="540"/>
                    </a:lnTo>
                    <a:lnTo>
                      <a:pt x="1344" y="554"/>
                    </a:lnTo>
                    <a:lnTo>
                      <a:pt x="1326" y="569"/>
                    </a:lnTo>
                    <a:lnTo>
                      <a:pt x="1307" y="583"/>
                    </a:lnTo>
                    <a:lnTo>
                      <a:pt x="1286" y="596"/>
                    </a:lnTo>
                    <a:lnTo>
                      <a:pt x="1264" y="609"/>
                    </a:lnTo>
                    <a:lnTo>
                      <a:pt x="1241" y="621"/>
                    </a:lnTo>
                    <a:lnTo>
                      <a:pt x="1216" y="632"/>
                    </a:lnTo>
                    <a:lnTo>
                      <a:pt x="1190" y="644"/>
                    </a:lnTo>
                    <a:lnTo>
                      <a:pt x="1164" y="654"/>
                    </a:lnTo>
                    <a:lnTo>
                      <a:pt x="1137" y="663"/>
                    </a:lnTo>
                    <a:lnTo>
                      <a:pt x="1109" y="672"/>
                    </a:lnTo>
                    <a:lnTo>
                      <a:pt x="1079" y="681"/>
                    </a:lnTo>
                    <a:lnTo>
                      <a:pt x="1049" y="689"/>
                    </a:lnTo>
                    <a:lnTo>
                      <a:pt x="1018" y="696"/>
                    </a:lnTo>
                    <a:lnTo>
                      <a:pt x="987" y="702"/>
                    </a:lnTo>
                    <a:lnTo>
                      <a:pt x="955" y="707"/>
                    </a:lnTo>
                    <a:lnTo>
                      <a:pt x="921" y="713"/>
                    </a:lnTo>
                    <a:lnTo>
                      <a:pt x="887" y="716"/>
                    </a:lnTo>
                    <a:lnTo>
                      <a:pt x="852" y="719"/>
                    </a:lnTo>
                    <a:lnTo>
                      <a:pt x="817" y="722"/>
                    </a:lnTo>
                    <a:lnTo>
                      <a:pt x="782" y="723"/>
                    </a:lnTo>
                    <a:lnTo>
                      <a:pt x="746" y="723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4"/>
              </a:p>
            </p:txBody>
          </p:sp>
          <p:sp>
            <p:nvSpPr>
              <p:cNvPr id="207" name="Freeform 22"/>
              <p:cNvSpPr>
                <a:spLocks noChangeArrowheads="1"/>
              </p:cNvSpPr>
              <p:nvPr/>
            </p:nvSpPr>
            <p:spPr bwMode="auto">
              <a:xfrm>
                <a:off x="47" y="23"/>
                <a:ext cx="1398" cy="700"/>
              </a:xfrm>
              <a:custGeom>
                <a:avLst/>
                <a:gdLst>
                  <a:gd name="T0" fmla="*/ 1397 w 1398"/>
                  <a:gd name="T1" fmla="*/ 368 h 700"/>
                  <a:gd name="T2" fmla="*/ 1384 w 1398"/>
                  <a:gd name="T3" fmla="*/ 421 h 700"/>
                  <a:gd name="T4" fmla="*/ 1356 w 1398"/>
                  <a:gd name="T5" fmla="*/ 471 h 700"/>
                  <a:gd name="T6" fmla="*/ 1314 w 1398"/>
                  <a:gd name="T7" fmla="*/ 517 h 700"/>
                  <a:gd name="T8" fmla="*/ 1260 w 1398"/>
                  <a:gd name="T9" fmla="*/ 560 h 700"/>
                  <a:gd name="T10" fmla="*/ 1194 w 1398"/>
                  <a:gd name="T11" fmla="*/ 598 h 700"/>
                  <a:gd name="T12" fmla="*/ 1117 w 1398"/>
                  <a:gd name="T13" fmla="*/ 631 h 700"/>
                  <a:gd name="T14" fmla="*/ 1032 w 1398"/>
                  <a:gd name="T15" fmla="*/ 658 h 700"/>
                  <a:gd name="T16" fmla="*/ 940 w 1398"/>
                  <a:gd name="T17" fmla="*/ 679 h 700"/>
                  <a:gd name="T18" fmla="*/ 840 w 1398"/>
                  <a:gd name="T19" fmla="*/ 693 h 700"/>
                  <a:gd name="T20" fmla="*/ 735 w 1398"/>
                  <a:gd name="T21" fmla="*/ 700 h 700"/>
                  <a:gd name="T22" fmla="*/ 663 w 1398"/>
                  <a:gd name="T23" fmla="*/ 700 h 700"/>
                  <a:gd name="T24" fmla="*/ 558 w 1398"/>
                  <a:gd name="T25" fmla="*/ 693 h 700"/>
                  <a:gd name="T26" fmla="*/ 458 w 1398"/>
                  <a:gd name="T27" fmla="*/ 679 h 700"/>
                  <a:gd name="T28" fmla="*/ 366 w 1398"/>
                  <a:gd name="T29" fmla="*/ 658 h 700"/>
                  <a:gd name="T30" fmla="*/ 281 w 1398"/>
                  <a:gd name="T31" fmla="*/ 631 h 700"/>
                  <a:gd name="T32" fmla="*/ 204 w 1398"/>
                  <a:gd name="T33" fmla="*/ 598 h 700"/>
                  <a:gd name="T34" fmla="*/ 138 w 1398"/>
                  <a:gd name="T35" fmla="*/ 560 h 700"/>
                  <a:gd name="T36" fmla="*/ 84 w 1398"/>
                  <a:gd name="T37" fmla="*/ 517 h 700"/>
                  <a:gd name="T38" fmla="*/ 42 w 1398"/>
                  <a:gd name="T39" fmla="*/ 471 h 700"/>
                  <a:gd name="T40" fmla="*/ 14 w 1398"/>
                  <a:gd name="T41" fmla="*/ 421 h 700"/>
                  <a:gd name="T42" fmla="*/ 1 w 1398"/>
                  <a:gd name="T43" fmla="*/ 368 h 700"/>
                  <a:gd name="T44" fmla="*/ 1 w 1398"/>
                  <a:gd name="T45" fmla="*/ 332 h 700"/>
                  <a:gd name="T46" fmla="*/ 14 w 1398"/>
                  <a:gd name="T47" fmla="*/ 279 h 700"/>
                  <a:gd name="T48" fmla="*/ 42 w 1398"/>
                  <a:gd name="T49" fmla="*/ 230 h 700"/>
                  <a:gd name="T50" fmla="*/ 84 w 1398"/>
                  <a:gd name="T51" fmla="*/ 183 h 700"/>
                  <a:gd name="T52" fmla="*/ 138 w 1398"/>
                  <a:gd name="T53" fmla="*/ 140 h 700"/>
                  <a:gd name="T54" fmla="*/ 204 w 1398"/>
                  <a:gd name="T55" fmla="*/ 103 h 700"/>
                  <a:gd name="T56" fmla="*/ 281 w 1398"/>
                  <a:gd name="T57" fmla="*/ 69 h 700"/>
                  <a:gd name="T58" fmla="*/ 366 w 1398"/>
                  <a:gd name="T59" fmla="*/ 42 h 700"/>
                  <a:gd name="T60" fmla="*/ 458 w 1398"/>
                  <a:gd name="T61" fmla="*/ 21 h 700"/>
                  <a:gd name="T62" fmla="*/ 558 w 1398"/>
                  <a:gd name="T63" fmla="*/ 7 h 700"/>
                  <a:gd name="T64" fmla="*/ 663 w 1398"/>
                  <a:gd name="T65" fmla="*/ 0 h 700"/>
                  <a:gd name="T66" fmla="*/ 735 w 1398"/>
                  <a:gd name="T67" fmla="*/ 0 h 700"/>
                  <a:gd name="T68" fmla="*/ 840 w 1398"/>
                  <a:gd name="T69" fmla="*/ 7 h 700"/>
                  <a:gd name="T70" fmla="*/ 940 w 1398"/>
                  <a:gd name="T71" fmla="*/ 21 h 700"/>
                  <a:gd name="T72" fmla="*/ 1032 w 1398"/>
                  <a:gd name="T73" fmla="*/ 42 h 700"/>
                  <a:gd name="T74" fmla="*/ 1117 w 1398"/>
                  <a:gd name="T75" fmla="*/ 69 h 700"/>
                  <a:gd name="T76" fmla="*/ 1194 w 1398"/>
                  <a:gd name="T77" fmla="*/ 103 h 700"/>
                  <a:gd name="T78" fmla="*/ 1260 w 1398"/>
                  <a:gd name="T79" fmla="*/ 140 h 700"/>
                  <a:gd name="T80" fmla="*/ 1314 w 1398"/>
                  <a:gd name="T81" fmla="*/ 183 h 700"/>
                  <a:gd name="T82" fmla="*/ 1356 w 1398"/>
                  <a:gd name="T83" fmla="*/ 230 h 700"/>
                  <a:gd name="T84" fmla="*/ 1384 w 1398"/>
                  <a:gd name="T85" fmla="*/ 279 h 700"/>
                  <a:gd name="T86" fmla="*/ 1397 w 1398"/>
                  <a:gd name="T87" fmla="*/ 332 h 7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98"/>
                  <a:gd name="T133" fmla="*/ 0 h 700"/>
                  <a:gd name="T134" fmla="*/ 1398 w 1398"/>
                  <a:gd name="T135" fmla="*/ 700 h 7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98" h="700">
                    <a:moveTo>
                      <a:pt x="1398" y="350"/>
                    </a:moveTo>
                    <a:lnTo>
                      <a:pt x="1398" y="350"/>
                    </a:lnTo>
                    <a:lnTo>
                      <a:pt x="1397" y="368"/>
                    </a:lnTo>
                    <a:lnTo>
                      <a:pt x="1394" y="386"/>
                    </a:lnTo>
                    <a:lnTo>
                      <a:pt x="1391" y="403"/>
                    </a:lnTo>
                    <a:lnTo>
                      <a:pt x="1384" y="421"/>
                    </a:lnTo>
                    <a:lnTo>
                      <a:pt x="1376" y="438"/>
                    </a:lnTo>
                    <a:lnTo>
                      <a:pt x="1367" y="454"/>
                    </a:lnTo>
                    <a:lnTo>
                      <a:pt x="1356" y="471"/>
                    </a:lnTo>
                    <a:lnTo>
                      <a:pt x="1344" y="486"/>
                    </a:lnTo>
                    <a:lnTo>
                      <a:pt x="1330" y="502"/>
                    </a:lnTo>
                    <a:lnTo>
                      <a:pt x="1314" y="517"/>
                    </a:lnTo>
                    <a:lnTo>
                      <a:pt x="1297" y="531"/>
                    </a:lnTo>
                    <a:lnTo>
                      <a:pt x="1279" y="546"/>
                    </a:lnTo>
                    <a:lnTo>
                      <a:pt x="1260" y="560"/>
                    </a:lnTo>
                    <a:lnTo>
                      <a:pt x="1239" y="573"/>
                    </a:lnTo>
                    <a:lnTo>
                      <a:pt x="1217" y="586"/>
                    </a:lnTo>
                    <a:lnTo>
                      <a:pt x="1194" y="598"/>
                    </a:lnTo>
                    <a:lnTo>
                      <a:pt x="1169" y="609"/>
                    </a:lnTo>
                    <a:lnTo>
                      <a:pt x="1143" y="621"/>
                    </a:lnTo>
                    <a:lnTo>
                      <a:pt x="1117" y="631"/>
                    </a:lnTo>
                    <a:lnTo>
                      <a:pt x="1090" y="640"/>
                    </a:lnTo>
                    <a:lnTo>
                      <a:pt x="1062" y="649"/>
                    </a:lnTo>
                    <a:lnTo>
                      <a:pt x="1032" y="658"/>
                    </a:lnTo>
                    <a:lnTo>
                      <a:pt x="1002" y="666"/>
                    </a:lnTo>
                    <a:lnTo>
                      <a:pt x="971" y="673"/>
                    </a:lnTo>
                    <a:lnTo>
                      <a:pt x="940" y="679"/>
                    </a:lnTo>
                    <a:lnTo>
                      <a:pt x="908" y="684"/>
                    </a:lnTo>
                    <a:lnTo>
                      <a:pt x="874" y="690"/>
                    </a:lnTo>
                    <a:lnTo>
                      <a:pt x="840" y="693"/>
                    </a:lnTo>
                    <a:lnTo>
                      <a:pt x="805" y="696"/>
                    </a:lnTo>
                    <a:lnTo>
                      <a:pt x="770" y="699"/>
                    </a:lnTo>
                    <a:lnTo>
                      <a:pt x="735" y="700"/>
                    </a:lnTo>
                    <a:lnTo>
                      <a:pt x="699" y="700"/>
                    </a:lnTo>
                    <a:lnTo>
                      <a:pt x="663" y="700"/>
                    </a:lnTo>
                    <a:lnTo>
                      <a:pt x="628" y="699"/>
                    </a:lnTo>
                    <a:lnTo>
                      <a:pt x="593" y="696"/>
                    </a:lnTo>
                    <a:lnTo>
                      <a:pt x="558" y="693"/>
                    </a:lnTo>
                    <a:lnTo>
                      <a:pt x="524" y="690"/>
                    </a:lnTo>
                    <a:lnTo>
                      <a:pt x="490" y="684"/>
                    </a:lnTo>
                    <a:lnTo>
                      <a:pt x="458" y="679"/>
                    </a:lnTo>
                    <a:lnTo>
                      <a:pt x="427" y="673"/>
                    </a:lnTo>
                    <a:lnTo>
                      <a:pt x="396" y="666"/>
                    </a:lnTo>
                    <a:lnTo>
                      <a:pt x="366" y="658"/>
                    </a:lnTo>
                    <a:lnTo>
                      <a:pt x="336" y="649"/>
                    </a:lnTo>
                    <a:lnTo>
                      <a:pt x="308" y="640"/>
                    </a:lnTo>
                    <a:lnTo>
                      <a:pt x="281" y="631"/>
                    </a:lnTo>
                    <a:lnTo>
                      <a:pt x="255" y="621"/>
                    </a:lnTo>
                    <a:lnTo>
                      <a:pt x="229" y="609"/>
                    </a:lnTo>
                    <a:lnTo>
                      <a:pt x="204" y="598"/>
                    </a:lnTo>
                    <a:lnTo>
                      <a:pt x="181" y="586"/>
                    </a:lnTo>
                    <a:lnTo>
                      <a:pt x="159" y="573"/>
                    </a:lnTo>
                    <a:lnTo>
                      <a:pt x="138" y="560"/>
                    </a:lnTo>
                    <a:lnTo>
                      <a:pt x="119" y="546"/>
                    </a:lnTo>
                    <a:lnTo>
                      <a:pt x="101" y="531"/>
                    </a:lnTo>
                    <a:lnTo>
                      <a:pt x="84" y="517"/>
                    </a:lnTo>
                    <a:lnTo>
                      <a:pt x="68" y="502"/>
                    </a:lnTo>
                    <a:lnTo>
                      <a:pt x="54" y="486"/>
                    </a:lnTo>
                    <a:lnTo>
                      <a:pt x="42" y="471"/>
                    </a:lnTo>
                    <a:lnTo>
                      <a:pt x="31" y="454"/>
                    </a:lnTo>
                    <a:lnTo>
                      <a:pt x="22" y="438"/>
                    </a:lnTo>
                    <a:lnTo>
                      <a:pt x="14" y="421"/>
                    </a:lnTo>
                    <a:lnTo>
                      <a:pt x="7" y="403"/>
                    </a:lnTo>
                    <a:lnTo>
                      <a:pt x="4" y="386"/>
                    </a:lnTo>
                    <a:lnTo>
                      <a:pt x="1" y="368"/>
                    </a:lnTo>
                    <a:lnTo>
                      <a:pt x="0" y="350"/>
                    </a:lnTo>
                    <a:lnTo>
                      <a:pt x="1" y="332"/>
                    </a:lnTo>
                    <a:lnTo>
                      <a:pt x="4" y="314"/>
                    </a:lnTo>
                    <a:lnTo>
                      <a:pt x="7" y="297"/>
                    </a:lnTo>
                    <a:lnTo>
                      <a:pt x="14" y="279"/>
                    </a:lnTo>
                    <a:lnTo>
                      <a:pt x="22" y="262"/>
                    </a:lnTo>
                    <a:lnTo>
                      <a:pt x="31" y="246"/>
                    </a:lnTo>
                    <a:lnTo>
                      <a:pt x="42" y="230"/>
                    </a:lnTo>
                    <a:lnTo>
                      <a:pt x="54" y="214"/>
                    </a:lnTo>
                    <a:lnTo>
                      <a:pt x="68" y="199"/>
                    </a:lnTo>
                    <a:lnTo>
                      <a:pt x="84" y="183"/>
                    </a:lnTo>
                    <a:lnTo>
                      <a:pt x="101" y="169"/>
                    </a:lnTo>
                    <a:lnTo>
                      <a:pt x="119" y="154"/>
                    </a:lnTo>
                    <a:lnTo>
                      <a:pt x="138" y="140"/>
                    </a:lnTo>
                    <a:lnTo>
                      <a:pt x="159" y="127"/>
                    </a:lnTo>
                    <a:lnTo>
                      <a:pt x="181" y="114"/>
                    </a:lnTo>
                    <a:lnTo>
                      <a:pt x="204" y="103"/>
                    </a:lnTo>
                    <a:lnTo>
                      <a:pt x="229" y="91"/>
                    </a:lnTo>
                    <a:lnTo>
                      <a:pt x="255" y="79"/>
                    </a:lnTo>
                    <a:lnTo>
                      <a:pt x="281" y="69"/>
                    </a:lnTo>
                    <a:lnTo>
                      <a:pt x="308" y="60"/>
                    </a:lnTo>
                    <a:lnTo>
                      <a:pt x="336" y="51"/>
                    </a:lnTo>
                    <a:lnTo>
                      <a:pt x="366" y="42"/>
                    </a:lnTo>
                    <a:lnTo>
                      <a:pt x="396" y="34"/>
                    </a:lnTo>
                    <a:lnTo>
                      <a:pt x="427" y="28"/>
                    </a:lnTo>
                    <a:lnTo>
                      <a:pt x="458" y="21"/>
                    </a:lnTo>
                    <a:lnTo>
                      <a:pt x="490" y="16"/>
                    </a:lnTo>
                    <a:lnTo>
                      <a:pt x="524" y="11"/>
                    </a:lnTo>
                    <a:lnTo>
                      <a:pt x="558" y="7"/>
                    </a:lnTo>
                    <a:lnTo>
                      <a:pt x="593" y="4"/>
                    </a:lnTo>
                    <a:lnTo>
                      <a:pt x="628" y="2"/>
                    </a:lnTo>
                    <a:lnTo>
                      <a:pt x="663" y="0"/>
                    </a:lnTo>
                    <a:lnTo>
                      <a:pt x="699" y="0"/>
                    </a:lnTo>
                    <a:lnTo>
                      <a:pt x="735" y="0"/>
                    </a:lnTo>
                    <a:lnTo>
                      <a:pt x="770" y="2"/>
                    </a:lnTo>
                    <a:lnTo>
                      <a:pt x="805" y="4"/>
                    </a:lnTo>
                    <a:lnTo>
                      <a:pt x="840" y="7"/>
                    </a:lnTo>
                    <a:lnTo>
                      <a:pt x="874" y="11"/>
                    </a:lnTo>
                    <a:lnTo>
                      <a:pt x="908" y="16"/>
                    </a:lnTo>
                    <a:lnTo>
                      <a:pt x="940" y="21"/>
                    </a:lnTo>
                    <a:lnTo>
                      <a:pt x="971" y="28"/>
                    </a:lnTo>
                    <a:lnTo>
                      <a:pt x="1002" y="34"/>
                    </a:lnTo>
                    <a:lnTo>
                      <a:pt x="1032" y="42"/>
                    </a:lnTo>
                    <a:lnTo>
                      <a:pt x="1062" y="51"/>
                    </a:lnTo>
                    <a:lnTo>
                      <a:pt x="1090" y="60"/>
                    </a:lnTo>
                    <a:lnTo>
                      <a:pt x="1117" y="69"/>
                    </a:lnTo>
                    <a:lnTo>
                      <a:pt x="1143" y="79"/>
                    </a:lnTo>
                    <a:lnTo>
                      <a:pt x="1169" y="91"/>
                    </a:lnTo>
                    <a:lnTo>
                      <a:pt x="1194" y="103"/>
                    </a:lnTo>
                    <a:lnTo>
                      <a:pt x="1217" y="114"/>
                    </a:lnTo>
                    <a:lnTo>
                      <a:pt x="1239" y="127"/>
                    </a:lnTo>
                    <a:lnTo>
                      <a:pt x="1260" y="140"/>
                    </a:lnTo>
                    <a:lnTo>
                      <a:pt x="1279" y="154"/>
                    </a:lnTo>
                    <a:lnTo>
                      <a:pt x="1297" y="169"/>
                    </a:lnTo>
                    <a:lnTo>
                      <a:pt x="1314" y="183"/>
                    </a:lnTo>
                    <a:lnTo>
                      <a:pt x="1330" y="199"/>
                    </a:lnTo>
                    <a:lnTo>
                      <a:pt x="1344" y="214"/>
                    </a:lnTo>
                    <a:lnTo>
                      <a:pt x="1356" y="230"/>
                    </a:lnTo>
                    <a:lnTo>
                      <a:pt x="1367" y="246"/>
                    </a:lnTo>
                    <a:lnTo>
                      <a:pt x="1376" y="262"/>
                    </a:lnTo>
                    <a:lnTo>
                      <a:pt x="1384" y="279"/>
                    </a:lnTo>
                    <a:lnTo>
                      <a:pt x="1391" y="297"/>
                    </a:lnTo>
                    <a:lnTo>
                      <a:pt x="1394" y="314"/>
                    </a:lnTo>
                    <a:lnTo>
                      <a:pt x="1397" y="332"/>
                    </a:lnTo>
                    <a:lnTo>
                      <a:pt x="1398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4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2306530" y="980798"/>
              <a:ext cx="1005165" cy="1005165"/>
              <a:chOff x="5003908" y="1229805"/>
              <a:chExt cx="897741" cy="897741"/>
            </a:xfrm>
          </p:grpSpPr>
          <p:sp>
            <p:nvSpPr>
              <p:cNvPr id="202" name="Freeform 36"/>
              <p:cNvSpPr>
                <a:spLocks/>
              </p:cNvSpPr>
              <p:nvPr/>
            </p:nvSpPr>
            <p:spPr bwMode="auto">
              <a:xfrm>
                <a:off x="5003908" y="1229805"/>
                <a:ext cx="897741" cy="89774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03" name="Freeform 38"/>
              <p:cNvSpPr>
                <a:spLocks/>
              </p:cNvSpPr>
              <p:nvPr/>
            </p:nvSpPr>
            <p:spPr bwMode="auto">
              <a:xfrm>
                <a:off x="5060897" y="1255263"/>
                <a:ext cx="783764" cy="256483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04" name="Oval 39"/>
              <p:cNvSpPr>
                <a:spLocks noChangeArrowheads="1"/>
              </p:cNvSpPr>
              <p:nvPr/>
            </p:nvSpPr>
            <p:spPr bwMode="auto">
              <a:xfrm>
                <a:off x="5365810" y="1275260"/>
                <a:ext cx="180773" cy="1634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grpSp>
          <p:nvGrpSpPr>
            <p:cNvPr id="178" name="Group 41"/>
            <p:cNvGrpSpPr>
              <a:grpSpLocks/>
            </p:cNvGrpSpPr>
            <p:nvPr/>
          </p:nvGrpSpPr>
          <p:grpSpPr bwMode="auto">
            <a:xfrm>
              <a:off x="1189038" y="1373188"/>
              <a:ext cx="755650" cy="755650"/>
              <a:chOff x="0" y="0"/>
              <a:chExt cx="1089" cy="1089"/>
            </a:xfrm>
          </p:grpSpPr>
          <p:sp>
            <p:nvSpPr>
              <p:cNvPr id="200" name="Oval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201" name="Oval 32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</p:grpSp>
        <p:grpSp>
          <p:nvGrpSpPr>
            <p:cNvPr id="179" name="Group 46"/>
            <p:cNvGrpSpPr>
              <a:grpSpLocks/>
            </p:cNvGrpSpPr>
            <p:nvPr/>
          </p:nvGrpSpPr>
          <p:grpSpPr bwMode="auto">
            <a:xfrm>
              <a:off x="1838326" y="1230313"/>
              <a:ext cx="755650" cy="755650"/>
              <a:chOff x="0" y="0"/>
              <a:chExt cx="1089" cy="1089"/>
            </a:xfrm>
          </p:grpSpPr>
          <p:sp>
            <p:nvSpPr>
              <p:cNvPr id="198" name="Oval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99" name="Oval 37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</p:grpSp>
        <p:grpSp>
          <p:nvGrpSpPr>
            <p:cNvPr id="180" name="Group 51"/>
            <p:cNvGrpSpPr>
              <a:grpSpLocks/>
            </p:cNvGrpSpPr>
            <p:nvPr/>
          </p:nvGrpSpPr>
          <p:grpSpPr bwMode="auto">
            <a:xfrm>
              <a:off x="1730376" y="1554163"/>
              <a:ext cx="755650" cy="755650"/>
              <a:chOff x="0" y="0"/>
              <a:chExt cx="1089" cy="1089"/>
            </a:xfrm>
          </p:grpSpPr>
          <p:sp>
            <p:nvSpPr>
              <p:cNvPr id="196" name="Oval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97" name="Oval 42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</p:grpSp>
        <p:grpSp>
          <p:nvGrpSpPr>
            <p:cNvPr id="181" name="Group 56"/>
            <p:cNvGrpSpPr>
              <a:grpSpLocks/>
            </p:cNvGrpSpPr>
            <p:nvPr/>
          </p:nvGrpSpPr>
          <p:grpSpPr bwMode="auto">
            <a:xfrm>
              <a:off x="1262063" y="1697038"/>
              <a:ext cx="755650" cy="755650"/>
              <a:chOff x="0" y="0"/>
              <a:chExt cx="1089" cy="1089"/>
            </a:xfrm>
          </p:grpSpPr>
          <p:sp>
            <p:nvSpPr>
              <p:cNvPr id="194" name="Oval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195" name="Oval 47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</p:grpSp>
        <p:grpSp>
          <p:nvGrpSpPr>
            <p:cNvPr id="182" name="Group 61"/>
            <p:cNvGrpSpPr>
              <a:grpSpLocks/>
            </p:cNvGrpSpPr>
            <p:nvPr/>
          </p:nvGrpSpPr>
          <p:grpSpPr bwMode="auto">
            <a:xfrm>
              <a:off x="1765301" y="1985963"/>
              <a:ext cx="755650" cy="755650"/>
              <a:chOff x="0" y="0"/>
              <a:chExt cx="1089" cy="1089"/>
            </a:xfrm>
          </p:grpSpPr>
          <p:sp>
            <p:nvSpPr>
              <p:cNvPr id="192" name="Oval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93" name="Oval 52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</p:grpSp>
        <p:grpSp>
          <p:nvGrpSpPr>
            <p:cNvPr id="183" name="Group 66"/>
            <p:cNvGrpSpPr>
              <a:grpSpLocks/>
            </p:cNvGrpSpPr>
            <p:nvPr/>
          </p:nvGrpSpPr>
          <p:grpSpPr bwMode="auto">
            <a:xfrm>
              <a:off x="2270126" y="1770063"/>
              <a:ext cx="755650" cy="755650"/>
              <a:chOff x="0" y="0"/>
              <a:chExt cx="1089" cy="1089"/>
            </a:xfrm>
          </p:grpSpPr>
          <p:sp>
            <p:nvSpPr>
              <p:cNvPr id="190" name="Oval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91" name="Oval 57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</p:grpSp>
        <p:grpSp>
          <p:nvGrpSpPr>
            <p:cNvPr id="184" name="Group 71"/>
            <p:cNvGrpSpPr>
              <a:grpSpLocks/>
            </p:cNvGrpSpPr>
            <p:nvPr/>
          </p:nvGrpSpPr>
          <p:grpSpPr bwMode="auto">
            <a:xfrm>
              <a:off x="2630488" y="1697038"/>
              <a:ext cx="755650" cy="755648"/>
              <a:chOff x="0" y="0"/>
              <a:chExt cx="1089" cy="1089"/>
            </a:xfrm>
          </p:grpSpPr>
          <p:sp>
            <p:nvSpPr>
              <p:cNvPr id="188" name="Oval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9" name="Oval 62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4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</p:grpSp>
        <p:grpSp>
          <p:nvGrpSpPr>
            <p:cNvPr id="185" name="Group 76"/>
            <p:cNvGrpSpPr>
              <a:grpSpLocks/>
            </p:cNvGrpSpPr>
            <p:nvPr/>
          </p:nvGrpSpPr>
          <p:grpSpPr bwMode="auto">
            <a:xfrm>
              <a:off x="1081088" y="1889125"/>
              <a:ext cx="2368550" cy="2665412"/>
              <a:chOff x="0" y="0"/>
              <a:chExt cx="1492" cy="1679"/>
            </a:xfrm>
          </p:grpSpPr>
          <p:sp>
            <p:nvSpPr>
              <p:cNvPr id="186" name="Freeform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2" cy="373"/>
              </a:xfrm>
              <a:custGeom>
                <a:avLst/>
                <a:gdLst>
                  <a:gd name="T0" fmla="*/ 710 w 1492"/>
                  <a:gd name="T1" fmla="*/ 350 h 373"/>
                  <a:gd name="T2" fmla="*/ 605 w 1492"/>
                  <a:gd name="T3" fmla="*/ 343 h 373"/>
                  <a:gd name="T4" fmla="*/ 505 w 1492"/>
                  <a:gd name="T5" fmla="*/ 329 h 373"/>
                  <a:gd name="T6" fmla="*/ 413 w 1492"/>
                  <a:gd name="T7" fmla="*/ 308 h 373"/>
                  <a:gd name="T8" fmla="*/ 328 w 1492"/>
                  <a:gd name="T9" fmla="*/ 281 h 373"/>
                  <a:gd name="T10" fmla="*/ 251 w 1492"/>
                  <a:gd name="T11" fmla="*/ 248 h 373"/>
                  <a:gd name="T12" fmla="*/ 185 w 1492"/>
                  <a:gd name="T13" fmla="*/ 210 h 373"/>
                  <a:gd name="T14" fmla="*/ 131 w 1492"/>
                  <a:gd name="T15" fmla="*/ 167 h 373"/>
                  <a:gd name="T16" fmla="*/ 89 w 1492"/>
                  <a:gd name="T17" fmla="*/ 121 h 373"/>
                  <a:gd name="T18" fmla="*/ 61 w 1492"/>
                  <a:gd name="T19" fmla="*/ 71 h 373"/>
                  <a:gd name="T20" fmla="*/ 48 w 1492"/>
                  <a:gd name="T21" fmla="*/ 18 h 373"/>
                  <a:gd name="T22" fmla="*/ 0 w 1492"/>
                  <a:gd name="T23" fmla="*/ 0 h 373"/>
                  <a:gd name="T24" fmla="*/ 9 w 1492"/>
                  <a:gd name="T25" fmla="*/ 57 h 373"/>
                  <a:gd name="T26" fmla="*/ 34 w 1492"/>
                  <a:gd name="T27" fmla="*/ 112 h 373"/>
                  <a:gd name="T28" fmla="*/ 74 w 1492"/>
                  <a:gd name="T29" fmla="*/ 162 h 373"/>
                  <a:gd name="T30" fmla="*/ 127 w 1492"/>
                  <a:gd name="T31" fmla="*/ 209 h 373"/>
                  <a:gd name="T32" fmla="*/ 194 w 1492"/>
                  <a:gd name="T33" fmla="*/ 251 h 373"/>
                  <a:gd name="T34" fmla="*/ 272 w 1492"/>
                  <a:gd name="T35" fmla="*/ 288 h 373"/>
                  <a:gd name="T36" fmla="*/ 359 w 1492"/>
                  <a:gd name="T37" fmla="*/ 319 h 373"/>
                  <a:gd name="T38" fmla="*/ 456 w 1492"/>
                  <a:gd name="T39" fmla="*/ 343 h 373"/>
                  <a:gd name="T40" fmla="*/ 560 w 1492"/>
                  <a:gd name="T41" fmla="*/ 362 h 373"/>
                  <a:gd name="T42" fmla="*/ 670 w 1492"/>
                  <a:gd name="T43" fmla="*/ 372 h 373"/>
                  <a:gd name="T44" fmla="*/ 746 w 1492"/>
                  <a:gd name="T45" fmla="*/ 373 h 373"/>
                  <a:gd name="T46" fmla="*/ 860 w 1492"/>
                  <a:gd name="T47" fmla="*/ 369 h 373"/>
                  <a:gd name="T48" fmla="*/ 967 w 1492"/>
                  <a:gd name="T49" fmla="*/ 356 h 373"/>
                  <a:gd name="T50" fmla="*/ 1070 w 1492"/>
                  <a:gd name="T51" fmla="*/ 337 h 373"/>
                  <a:gd name="T52" fmla="*/ 1163 w 1492"/>
                  <a:gd name="T53" fmla="*/ 310 h 373"/>
                  <a:gd name="T54" fmla="*/ 1247 w 1492"/>
                  <a:gd name="T55" fmla="*/ 276 h 373"/>
                  <a:gd name="T56" fmla="*/ 1321 w 1492"/>
                  <a:gd name="T57" fmla="*/ 237 h 373"/>
                  <a:gd name="T58" fmla="*/ 1385 w 1492"/>
                  <a:gd name="T59" fmla="*/ 193 h 373"/>
                  <a:gd name="T60" fmla="*/ 1434 w 1492"/>
                  <a:gd name="T61" fmla="*/ 145 h 373"/>
                  <a:gd name="T62" fmla="*/ 1469 w 1492"/>
                  <a:gd name="T63" fmla="*/ 93 h 373"/>
                  <a:gd name="T64" fmla="*/ 1488 w 1492"/>
                  <a:gd name="T65" fmla="*/ 38 h 373"/>
                  <a:gd name="T66" fmla="*/ 1445 w 1492"/>
                  <a:gd name="T67" fmla="*/ 0 h 373"/>
                  <a:gd name="T68" fmla="*/ 1441 w 1492"/>
                  <a:gd name="T69" fmla="*/ 36 h 373"/>
                  <a:gd name="T70" fmla="*/ 1423 w 1492"/>
                  <a:gd name="T71" fmla="*/ 88 h 373"/>
                  <a:gd name="T72" fmla="*/ 1391 w 1492"/>
                  <a:gd name="T73" fmla="*/ 136 h 373"/>
                  <a:gd name="T74" fmla="*/ 1344 w 1492"/>
                  <a:gd name="T75" fmla="*/ 181 h 373"/>
                  <a:gd name="T76" fmla="*/ 1286 w 1492"/>
                  <a:gd name="T77" fmla="*/ 223 h 373"/>
                  <a:gd name="T78" fmla="*/ 1216 w 1492"/>
                  <a:gd name="T79" fmla="*/ 259 h 373"/>
                  <a:gd name="T80" fmla="*/ 1137 w 1492"/>
                  <a:gd name="T81" fmla="*/ 290 h 373"/>
                  <a:gd name="T82" fmla="*/ 1049 w 1492"/>
                  <a:gd name="T83" fmla="*/ 316 h 373"/>
                  <a:gd name="T84" fmla="*/ 955 w 1492"/>
                  <a:gd name="T85" fmla="*/ 334 h 373"/>
                  <a:gd name="T86" fmla="*/ 852 w 1492"/>
                  <a:gd name="T87" fmla="*/ 346 h 373"/>
                  <a:gd name="T88" fmla="*/ 746 w 1492"/>
                  <a:gd name="T89" fmla="*/ 350 h 3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2"/>
                  <a:gd name="T136" fmla="*/ 0 h 373"/>
                  <a:gd name="T137" fmla="*/ 1492 w 1492"/>
                  <a:gd name="T138" fmla="*/ 373 h 3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2" h="373">
                    <a:moveTo>
                      <a:pt x="746" y="350"/>
                    </a:moveTo>
                    <a:lnTo>
                      <a:pt x="746" y="350"/>
                    </a:lnTo>
                    <a:lnTo>
                      <a:pt x="710" y="350"/>
                    </a:lnTo>
                    <a:lnTo>
                      <a:pt x="675" y="349"/>
                    </a:lnTo>
                    <a:lnTo>
                      <a:pt x="640" y="346"/>
                    </a:lnTo>
                    <a:lnTo>
                      <a:pt x="605" y="343"/>
                    </a:lnTo>
                    <a:lnTo>
                      <a:pt x="571" y="340"/>
                    </a:lnTo>
                    <a:lnTo>
                      <a:pt x="537" y="334"/>
                    </a:lnTo>
                    <a:lnTo>
                      <a:pt x="505" y="329"/>
                    </a:lnTo>
                    <a:lnTo>
                      <a:pt x="474" y="323"/>
                    </a:lnTo>
                    <a:lnTo>
                      <a:pt x="443" y="316"/>
                    </a:lnTo>
                    <a:lnTo>
                      <a:pt x="413" y="308"/>
                    </a:lnTo>
                    <a:lnTo>
                      <a:pt x="383" y="299"/>
                    </a:lnTo>
                    <a:lnTo>
                      <a:pt x="355" y="290"/>
                    </a:lnTo>
                    <a:lnTo>
                      <a:pt x="328" y="281"/>
                    </a:lnTo>
                    <a:lnTo>
                      <a:pt x="302" y="271"/>
                    </a:lnTo>
                    <a:lnTo>
                      <a:pt x="276" y="259"/>
                    </a:lnTo>
                    <a:lnTo>
                      <a:pt x="251" y="248"/>
                    </a:lnTo>
                    <a:lnTo>
                      <a:pt x="228" y="236"/>
                    </a:lnTo>
                    <a:lnTo>
                      <a:pt x="206" y="223"/>
                    </a:lnTo>
                    <a:lnTo>
                      <a:pt x="185" y="210"/>
                    </a:lnTo>
                    <a:lnTo>
                      <a:pt x="166" y="196"/>
                    </a:lnTo>
                    <a:lnTo>
                      <a:pt x="148" y="181"/>
                    </a:lnTo>
                    <a:lnTo>
                      <a:pt x="131" y="167"/>
                    </a:lnTo>
                    <a:lnTo>
                      <a:pt x="115" y="152"/>
                    </a:lnTo>
                    <a:lnTo>
                      <a:pt x="101" y="136"/>
                    </a:lnTo>
                    <a:lnTo>
                      <a:pt x="89" y="121"/>
                    </a:lnTo>
                    <a:lnTo>
                      <a:pt x="78" y="104"/>
                    </a:lnTo>
                    <a:lnTo>
                      <a:pt x="69" y="88"/>
                    </a:lnTo>
                    <a:lnTo>
                      <a:pt x="61" y="71"/>
                    </a:lnTo>
                    <a:lnTo>
                      <a:pt x="54" y="53"/>
                    </a:lnTo>
                    <a:lnTo>
                      <a:pt x="51" y="36"/>
                    </a:lnTo>
                    <a:lnTo>
                      <a:pt x="48" y="1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9" y="57"/>
                    </a:lnTo>
                    <a:lnTo>
                      <a:pt x="16" y="75"/>
                    </a:lnTo>
                    <a:lnTo>
                      <a:pt x="23" y="93"/>
                    </a:lnTo>
                    <a:lnTo>
                      <a:pt x="34" y="112"/>
                    </a:lnTo>
                    <a:lnTo>
                      <a:pt x="45" y="128"/>
                    </a:lnTo>
                    <a:lnTo>
                      <a:pt x="58" y="145"/>
                    </a:lnTo>
                    <a:lnTo>
                      <a:pt x="74" y="162"/>
                    </a:lnTo>
                    <a:lnTo>
                      <a:pt x="91" y="178"/>
                    </a:lnTo>
                    <a:lnTo>
                      <a:pt x="107" y="193"/>
                    </a:lnTo>
                    <a:lnTo>
                      <a:pt x="127" y="209"/>
                    </a:lnTo>
                    <a:lnTo>
                      <a:pt x="148" y="223"/>
                    </a:lnTo>
                    <a:lnTo>
                      <a:pt x="171" y="237"/>
                    </a:lnTo>
                    <a:lnTo>
                      <a:pt x="194" y="251"/>
                    </a:lnTo>
                    <a:lnTo>
                      <a:pt x="219" y="264"/>
                    </a:lnTo>
                    <a:lnTo>
                      <a:pt x="245" y="276"/>
                    </a:lnTo>
                    <a:lnTo>
                      <a:pt x="272" y="288"/>
                    </a:lnTo>
                    <a:lnTo>
                      <a:pt x="299" y="299"/>
                    </a:lnTo>
                    <a:lnTo>
                      <a:pt x="329" y="310"/>
                    </a:lnTo>
                    <a:lnTo>
                      <a:pt x="359" y="319"/>
                    </a:lnTo>
                    <a:lnTo>
                      <a:pt x="390" y="328"/>
                    </a:lnTo>
                    <a:lnTo>
                      <a:pt x="422" y="337"/>
                    </a:lnTo>
                    <a:lnTo>
                      <a:pt x="456" y="343"/>
                    </a:lnTo>
                    <a:lnTo>
                      <a:pt x="490" y="351"/>
                    </a:lnTo>
                    <a:lnTo>
                      <a:pt x="525" y="356"/>
                    </a:lnTo>
                    <a:lnTo>
                      <a:pt x="560" y="362"/>
                    </a:lnTo>
                    <a:lnTo>
                      <a:pt x="596" y="365"/>
                    </a:lnTo>
                    <a:lnTo>
                      <a:pt x="632" y="369"/>
                    </a:lnTo>
                    <a:lnTo>
                      <a:pt x="670" y="372"/>
                    </a:lnTo>
                    <a:lnTo>
                      <a:pt x="707" y="373"/>
                    </a:lnTo>
                    <a:lnTo>
                      <a:pt x="746" y="373"/>
                    </a:lnTo>
                    <a:lnTo>
                      <a:pt x="785" y="373"/>
                    </a:lnTo>
                    <a:lnTo>
                      <a:pt x="822" y="372"/>
                    </a:lnTo>
                    <a:lnTo>
                      <a:pt x="860" y="369"/>
                    </a:lnTo>
                    <a:lnTo>
                      <a:pt x="896" y="365"/>
                    </a:lnTo>
                    <a:lnTo>
                      <a:pt x="933" y="362"/>
                    </a:lnTo>
                    <a:lnTo>
                      <a:pt x="967" y="356"/>
                    </a:lnTo>
                    <a:lnTo>
                      <a:pt x="1002" y="351"/>
                    </a:lnTo>
                    <a:lnTo>
                      <a:pt x="1036" y="343"/>
                    </a:lnTo>
                    <a:lnTo>
                      <a:pt x="1070" y="337"/>
                    </a:lnTo>
                    <a:lnTo>
                      <a:pt x="1102" y="328"/>
                    </a:lnTo>
                    <a:lnTo>
                      <a:pt x="1133" y="319"/>
                    </a:lnTo>
                    <a:lnTo>
                      <a:pt x="1163" y="310"/>
                    </a:lnTo>
                    <a:lnTo>
                      <a:pt x="1193" y="299"/>
                    </a:lnTo>
                    <a:lnTo>
                      <a:pt x="1220" y="288"/>
                    </a:lnTo>
                    <a:lnTo>
                      <a:pt x="1247" y="276"/>
                    </a:lnTo>
                    <a:lnTo>
                      <a:pt x="1273" y="264"/>
                    </a:lnTo>
                    <a:lnTo>
                      <a:pt x="1298" y="251"/>
                    </a:lnTo>
                    <a:lnTo>
                      <a:pt x="1321" y="237"/>
                    </a:lnTo>
                    <a:lnTo>
                      <a:pt x="1344" y="223"/>
                    </a:lnTo>
                    <a:lnTo>
                      <a:pt x="1365" y="209"/>
                    </a:lnTo>
                    <a:lnTo>
                      <a:pt x="1385" y="193"/>
                    </a:lnTo>
                    <a:lnTo>
                      <a:pt x="1401" y="178"/>
                    </a:lnTo>
                    <a:lnTo>
                      <a:pt x="1418" y="162"/>
                    </a:lnTo>
                    <a:lnTo>
                      <a:pt x="1434" y="145"/>
                    </a:lnTo>
                    <a:lnTo>
                      <a:pt x="1447" y="128"/>
                    </a:lnTo>
                    <a:lnTo>
                      <a:pt x="1458" y="112"/>
                    </a:lnTo>
                    <a:lnTo>
                      <a:pt x="1469" y="93"/>
                    </a:lnTo>
                    <a:lnTo>
                      <a:pt x="1476" y="75"/>
                    </a:lnTo>
                    <a:lnTo>
                      <a:pt x="1483" y="57"/>
                    </a:lnTo>
                    <a:lnTo>
                      <a:pt x="1488" y="38"/>
                    </a:lnTo>
                    <a:lnTo>
                      <a:pt x="1491" y="20"/>
                    </a:lnTo>
                    <a:lnTo>
                      <a:pt x="1492" y="0"/>
                    </a:lnTo>
                    <a:lnTo>
                      <a:pt x="1445" y="0"/>
                    </a:lnTo>
                    <a:lnTo>
                      <a:pt x="1444" y="18"/>
                    </a:lnTo>
                    <a:lnTo>
                      <a:pt x="1441" y="36"/>
                    </a:lnTo>
                    <a:lnTo>
                      <a:pt x="1438" y="53"/>
                    </a:lnTo>
                    <a:lnTo>
                      <a:pt x="1431" y="71"/>
                    </a:lnTo>
                    <a:lnTo>
                      <a:pt x="1423" y="88"/>
                    </a:lnTo>
                    <a:lnTo>
                      <a:pt x="1414" y="104"/>
                    </a:lnTo>
                    <a:lnTo>
                      <a:pt x="1403" y="121"/>
                    </a:lnTo>
                    <a:lnTo>
                      <a:pt x="1391" y="136"/>
                    </a:lnTo>
                    <a:lnTo>
                      <a:pt x="1377" y="152"/>
                    </a:lnTo>
                    <a:lnTo>
                      <a:pt x="1361" y="167"/>
                    </a:lnTo>
                    <a:lnTo>
                      <a:pt x="1344" y="181"/>
                    </a:lnTo>
                    <a:lnTo>
                      <a:pt x="1326" y="196"/>
                    </a:lnTo>
                    <a:lnTo>
                      <a:pt x="1307" y="210"/>
                    </a:lnTo>
                    <a:lnTo>
                      <a:pt x="1286" y="223"/>
                    </a:lnTo>
                    <a:lnTo>
                      <a:pt x="1264" y="236"/>
                    </a:lnTo>
                    <a:lnTo>
                      <a:pt x="1241" y="248"/>
                    </a:lnTo>
                    <a:lnTo>
                      <a:pt x="1216" y="259"/>
                    </a:lnTo>
                    <a:lnTo>
                      <a:pt x="1190" y="271"/>
                    </a:lnTo>
                    <a:lnTo>
                      <a:pt x="1164" y="281"/>
                    </a:lnTo>
                    <a:lnTo>
                      <a:pt x="1137" y="290"/>
                    </a:lnTo>
                    <a:lnTo>
                      <a:pt x="1109" y="299"/>
                    </a:lnTo>
                    <a:lnTo>
                      <a:pt x="1079" y="308"/>
                    </a:lnTo>
                    <a:lnTo>
                      <a:pt x="1049" y="316"/>
                    </a:lnTo>
                    <a:lnTo>
                      <a:pt x="1018" y="323"/>
                    </a:lnTo>
                    <a:lnTo>
                      <a:pt x="987" y="329"/>
                    </a:lnTo>
                    <a:lnTo>
                      <a:pt x="955" y="334"/>
                    </a:lnTo>
                    <a:lnTo>
                      <a:pt x="921" y="340"/>
                    </a:lnTo>
                    <a:lnTo>
                      <a:pt x="887" y="343"/>
                    </a:lnTo>
                    <a:lnTo>
                      <a:pt x="852" y="346"/>
                    </a:lnTo>
                    <a:lnTo>
                      <a:pt x="817" y="349"/>
                    </a:lnTo>
                    <a:lnTo>
                      <a:pt x="782" y="350"/>
                    </a:lnTo>
                    <a:lnTo>
                      <a:pt x="746" y="35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4"/>
              </a:p>
            </p:txBody>
          </p:sp>
          <p:sp>
            <p:nvSpPr>
              <p:cNvPr id="187" name="Freeform 65"/>
              <p:cNvSpPr>
                <a:spLocks noChangeArrowheads="1"/>
              </p:cNvSpPr>
              <p:nvPr/>
            </p:nvSpPr>
            <p:spPr bwMode="auto">
              <a:xfrm>
                <a:off x="5" y="47"/>
                <a:ext cx="1482" cy="1632"/>
              </a:xfrm>
              <a:custGeom>
                <a:avLst/>
                <a:gdLst>
                  <a:gd name="T0" fmla="*/ 1481 w 1482"/>
                  <a:gd name="T1" fmla="*/ 0 h 1632"/>
                  <a:gd name="T2" fmla="*/ 1469 w 1482"/>
                  <a:gd name="T3" fmla="*/ 35 h 1632"/>
                  <a:gd name="T4" fmla="*/ 1452 w 1482"/>
                  <a:gd name="T5" fmla="*/ 67 h 1632"/>
                  <a:gd name="T6" fmla="*/ 1429 w 1482"/>
                  <a:gd name="T7" fmla="*/ 98 h 1632"/>
                  <a:gd name="T8" fmla="*/ 1399 w 1482"/>
                  <a:gd name="T9" fmla="*/ 129 h 1632"/>
                  <a:gd name="T10" fmla="*/ 1365 w 1482"/>
                  <a:gd name="T11" fmla="*/ 158 h 1632"/>
                  <a:gd name="T12" fmla="*/ 1326 w 1482"/>
                  <a:gd name="T13" fmla="*/ 184 h 1632"/>
                  <a:gd name="T14" fmla="*/ 1284 w 1482"/>
                  <a:gd name="T15" fmla="*/ 210 h 1632"/>
                  <a:gd name="T16" fmla="*/ 1236 w 1482"/>
                  <a:gd name="T17" fmla="*/ 232 h 1632"/>
                  <a:gd name="T18" fmla="*/ 1185 w 1482"/>
                  <a:gd name="T19" fmla="*/ 252 h 1632"/>
                  <a:gd name="T20" fmla="*/ 1130 w 1482"/>
                  <a:gd name="T21" fmla="*/ 272 h 1632"/>
                  <a:gd name="T22" fmla="*/ 1071 w 1482"/>
                  <a:gd name="T23" fmla="*/ 287 h 1632"/>
                  <a:gd name="T24" fmla="*/ 1010 w 1482"/>
                  <a:gd name="T25" fmla="*/ 302 h 1632"/>
                  <a:gd name="T26" fmla="*/ 947 w 1482"/>
                  <a:gd name="T27" fmla="*/ 312 h 1632"/>
                  <a:gd name="T28" fmla="*/ 880 w 1482"/>
                  <a:gd name="T29" fmla="*/ 320 h 1632"/>
                  <a:gd name="T30" fmla="*/ 811 w 1482"/>
                  <a:gd name="T31" fmla="*/ 325 h 1632"/>
                  <a:gd name="T32" fmla="*/ 741 w 1482"/>
                  <a:gd name="T33" fmla="*/ 326 h 1632"/>
                  <a:gd name="T34" fmla="*/ 706 w 1482"/>
                  <a:gd name="T35" fmla="*/ 326 h 1632"/>
                  <a:gd name="T36" fmla="*/ 636 w 1482"/>
                  <a:gd name="T37" fmla="*/ 322 h 1632"/>
                  <a:gd name="T38" fmla="*/ 569 w 1482"/>
                  <a:gd name="T39" fmla="*/ 316 h 1632"/>
                  <a:gd name="T40" fmla="*/ 503 w 1482"/>
                  <a:gd name="T41" fmla="*/ 307 h 1632"/>
                  <a:gd name="T42" fmla="*/ 441 w 1482"/>
                  <a:gd name="T43" fmla="*/ 295 h 1632"/>
                  <a:gd name="T44" fmla="*/ 381 w 1482"/>
                  <a:gd name="T45" fmla="*/ 280 h 1632"/>
                  <a:gd name="T46" fmla="*/ 324 w 1482"/>
                  <a:gd name="T47" fmla="*/ 263 h 1632"/>
                  <a:gd name="T48" fmla="*/ 271 w 1482"/>
                  <a:gd name="T49" fmla="*/ 243 h 1632"/>
                  <a:gd name="T50" fmla="*/ 222 w 1482"/>
                  <a:gd name="T51" fmla="*/ 221 h 1632"/>
                  <a:gd name="T52" fmla="*/ 176 w 1482"/>
                  <a:gd name="T53" fmla="*/ 197 h 1632"/>
                  <a:gd name="T54" fmla="*/ 135 w 1482"/>
                  <a:gd name="T55" fmla="*/ 171 h 1632"/>
                  <a:gd name="T56" fmla="*/ 99 w 1482"/>
                  <a:gd name="T57" fmla="*/ 144 h 1632"/>
                  <a:gd name="T58" fmla="*/ 68 w 1482"/>
                  <a:gd name="T59" fmla="*/ 114 h 1632"/>
                  <a:gd name="T60" fmla="*/ 42 w 1482"/>
                  <a:gd name="T61" fmla="*/ 83 h 1632"/>
                  <a:gd name="T62" fmla="*/ 21 w 1482"/>
                  <a:gd name="T63" fmla="*/ 50 h 1632"/>
                  <a:gd name="T64" fmla="*/ 5 w 1482"/>
                  <a:gd name="T65" fmla="*/ 18 h 1632"/>
                  <a:gd name="T66" fmla="*/ 1 w 1482"/>
                  <a:gd name="T67" fmla="*/ 0 h 1632"/>
                  <a:gd name="T68" fmla="*/ 0 w 1482"/>
                  <a:gd name="T69" fmla="*/ 0 h 1632"/>
                  <a:gd name="T70" fmla="*/ 371 w 1482"/>
                  <a:gd name="T71" fmla="*/ 1469 h 1632"/>
                  <a:gd name="T72" fmla="*/ 377 w 1482"/>
                  <a:gd name="T73" fmla="*/ 1486 h 1632"/>
                  <a:gd name="T74" fmla="*/ 398 w 1482"/>
                  <a:gd name="T75" fmla="*/ 1518 h 1632"/>
                  <a:gd name="T76" fmla="*/ 429 w 1482"/>
                  <a:gd name="T77" fmla="*/ 1548 h 1632"/>
                  <a:gd name="T78" fmla="*/ 469 w 1482"/>
                  <a:gd name="T79" fmla="*/ 1574 h 1632"/>
                  <a:gd name="T80" fmla="*/ 520 w 1482"/>
                  <a:gd name="T81" fmla="*/ 1596 h 1632"/>
                  <a:gd name="T82" fmla="*/ 575 w 1482"/>
                  <a:gd name="T83" fmla="*/ 1613 h 1632"/>
                  <a:gd name="T84" fmla="*/ 639 w 1482"/>
                  <a:gd name="T85" fmla="*/ 1624 h 1632"/>
                  <a:gd name="T86" fmla="*/ 706 w 1482"/>
                  <a:gd name="T87" fmla="*/ 1631 h 1632"/>
                  <a:gd name="T88" fmla="*/ 741 w 1482"/>
                  <a:gd name="T89" fmla="*/ 1632 h 1632"/>
                  <a:gd name="T90" fmla="*/ 811 w 1482"/>
                  <a:gd name="T91" fmla="*/ 1628 h 1632"/>
                  <a:gd name="T92" fmla="*/ 876 w 1482"/>
                  <a:gd name="T93" fmla="*/ 1619 h 1632"/>
                  <a:gd name="T94" fmla="*/ 935 w 1482"/>
                  <a:gd name="T95" fmla="*/ 1605 h 1632"/>
                  <a:gd name="T96" fmla="*/ 988 w 1482"/>
                  <a:gd name="T97" fmla="*/ 1585 h 1632"/>
                  <a:gd name="T98" fmla="*/ 1034 w 1482"/>
                  <a:gd name="T99" fmla="*/ 1561 h 1632"/>
                  <a:gd name="T100" fmla="*/ 1070 w 1482"/>
                  <a:gd name="T101" fmla="*/ 1534 h 1632"/>
                  <a:gd name="T102" fmla="*/ 1096 w 1482"/>
                  <a:gd name="T103" fmla="*/ 1502 h 1632"/>
                  <a:gd name="T104" fmla="*/ 1111 w 1482"/>
                  <a:gd name="T105" fmla="*/ 1469 h 1632"/>
                  <a:gd name="T106" fmla="*/ 1482 w 1482"/>
                  <a:gd name="T107" fmla="*/ 0 h 1632"/>
                  <a:gd name="T108" fmla="*/ 1481 w 1482"/>
                  <a:gd name="T109" fmla="*/ 0 h 1632"/>
                  <a:gd name="T110" fmla="*/ 1481 w 1482"/>
                  <a:gd name="T111" fmla="*/ 0 h 16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82"/>
                  <a:gd name="T169" fmla="*/ 0 h 1632"/>
                  <a:gd name="T170" fmla="*/ 1482 w 1482"/>
                  <a:gd name="T171" fmla="*/ 1632 h 163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82" h="1632">
                    <a:moveTo>
                      <a:pt x="1481" y="0"/>
                    </a:moveTo>
                    <a:lnTo>
                      <a:pt x="1481" y="0"/>
                    </a:lnTo>
                    <a:lnTo>
                      <a:pt x="1477" y="18"/>
                    </a:lnTo>
                    <a:lnTo>
                      <a:pt x="1469" y="35"/>
                    </a:lnTo>
                    <a:lnTo>
                      <a:pt x="1461" y="50"/>
                    </a:lnTo>
                    <a:lnTo>
                      <a:pt x="1452" y="67"/>
                    </a:lnTo>
                    <a:lnTo>
                      <a:pt x="1440" y="83"/>
                    </a:lnTo>
                    <a:lnTo>
                      <a:pt x="1429" y="98"/>
                    </a:lnTo>
                    <a:lnTo>
                      <a:pt x="1414" y="114"/>
                    </a:lnTo>
                    <a:lnTo>
                      <a:pt x="1399" y="129"/>
                    </a:lnTo>
                    <a:lnTo>
                      <a:pt x="1383" y="144"/>
                    </a:lnTo>
                    <a:lnTo>
                      <a:pt x="1365" y="158"/>
                    </a:lnTo>
                    <a:lnTo>
                      <a:pt x="1347" y="171"/>
                    </a:lnTo>
                    <a:lnTo>
                      <a:pt x="1326" y="184"/>
                    </a:lnTo>
                    <a:lnTo>
                      <a:pt x="1306" y="197"/>
                    </a:lnTo>
                    <a:lnTo>
                      <a:pt x="1284" y="210"/>
                    </a:lnTo>
                    <a:lnTo>
                      <a:pt x="1260" y="221"/>
                    </a:lnTo>
                    <a:lnTo>
                      <a:pt x="1236" y="232"/>
                    </a:lnTo>
                    <a:lnTo>
                      <a:pt x="1211" y="243"/>
                    </a:lnTo>
                    <a:lnTo>
                      <a:pt x="1185" y="252"/>
                    </a:lnTo>
                    <a:lnTo>
                      <a:pt x="1158" y="263"/>
                    </a:lnTo>
                    <a:lnTo>
                      <a:pt x="1130" y="272"/>
                    </a:lnTo>
                    <a:lnTo>
                      <a:pt x="1101" y="280"/>
                    </a:lnTo>
                    <a:lnTo>
                      <a:pt x="1071" y="287"/>
                    </a:lnTo>
                    <a:lnTo>
                      <a:pt x="1041" y="295"/>
                    </a:lnTo>
                    <a:lnTo>
                      <a:pt x="1010" y="302"/>
                    </a:lnTo>
                    <a:lnTo>
                      <a:pt x="979" y="307"/>
                    </a:lnTo>
                    <a:lnTo>
                      <a:pt x="947" y="312"/>
                    </a:lnTo>
                    <a:lnTo>
                      <a:pt x="913" y="316"/>
                    </a:lnTo>
                    <a:lnTo>
                      <a:pt x="880" y="320"/>
                    </a:lnTo>
                    <a:lnTo>
                      <a:pt x="846" y="322"/>
                    </a:lnTo>
                    <a:lnTo>
                      <a:pt x="811" y="325"/>
                    </a:lnTo>
                    <a:lnTo>
                      <a:pt x="776" y="326"/>
                    </a:lnTo>
                    <a:lnTo>
                      <a:pt x="741" y="326"/>
                    </a:lnTo>
                    <a:lnTo>
                      <a:pt x="706" y="326"/>
                    </a:lnTo>
                    <a:lnTo>
                      <a:pt x="671" y="325"/>
                    </a:lnTo>
                    <a:lnTo>
                      <a:pt x="636" y="322"/>
                    </a:lnTo>
                    <a:lnTo>
                      <a:pt x="602" y="320"/>
                    </a:lnTo>
                    <a:lnTo>
                      <a:pt x="569" y="316"/>
                    </a:lnTo>
                    <a:lnTo>
                      <a:pt x="535" y="312"/>
                    </a:lnTo>
                    <a:lnTo>
                      <a:pt x="503" y="307"/>
                    </a:lnTo>
                    <a:lnTo>
                      <a:pt x="472" y="302"/>
                    </a:lnTo>
                    <a:lnTo>
                      <a:pt x="441" y="295"/>
                    </a:lnTo>
                    <a:lnTo>
                      <a:pt x="411" y="287"/>
                    </a:lnTo>
                    <a:lnTo>
                      <a:pt x="381" y="280"/>
                    </a:lnTo>
                    <a:lnTo>
                      <a:pt x="352" y="272"/>
                    </a:lnTo>
                    <a:lnTo>
                      <a:pt x="324" y="263"/>
                    </a:lnTo>
                    <a:lnTo>
                      <a:pt x="297" y="252"/>
                    </a:lnTo>
                    <a:lnTo>
                      <a:pt x="271" y="243"/>
                    </a:lnTo>
                    <a:lnTo>
                      <a:pt x="246" y="232"/>
                    </a:lnTo>
                    <a:lnTo>
                      <a:pt x="222" y="221"/>
                    </a:lnTo>
                    <a:lnTo>
                      <a:pt x="198" y="210"/>
                    </a:lnTo>
                    <a:lnTo>
                      <a:pt x="176" y="197"/>
                    </a:lnTo>
                    <a:lnTo>
                      <a:pt x="156" y="184"/>
                    </a:lnTo>
                    <a:lnTo>
                      <a:pt x="135" y="171"/>
                    </a:lnTo>
                    <a:lnTo>
                      <a:pt x="117" y="158"/>
                    </a:lnTo>
                    <a:lnTo>
                      <a:pt x="99" y="144"/>
                    </a:lnTo>
                    <a:lnTo>
                      <a:pt x="83" y="129"/>
                    </a:lnTo>
                    <a:lnTo>
                      <a:pt x="68" y="114"/>
                    </a:lnTo>
                    <a:lnTo>
                      <a:pt x="53" y="98"/>
                    </a:lnTo>
                    <a:lnTo>
                      <a:pt x="42" y="83"/>
                    </a:lnTo>
                    <a:lnTo>
                      <a:pt x="30" y="67"/>
                    </a:lnTo>
                    <a:lnTo>
                      <a:pt x="21" y="50"/>
                    </a:lnTo>
                    <a:lnTo>
                      <a:pt x="13" y="35"/>
                    </a:lnTo>
                    <a:lnTo>
                      <a:pt x="5" y="1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71" y="1469"/>
                    </a:lnTo>
                    <a:lnTo>
                      <a:pt x="377" y="1486"/>
                    </a:lnTo>
                    <a:lnTo>
                      <a:pt x="386" y="1502"/>
                    </a:lnTo>
                    <a:lnTo>
                      <a:pt x="398" y="1518"/>
                    </a:lnTo>
                    <a:lnTo>
                      <a:pt x="412" y="1534"/>
                    </a:lnTo>
                    <a:lnTo>
                      <a:pt x="429" y="1548"/>
                    </a:lnTo>
                    <a:lnTo>
                      <a:pt x="448" y="1561"/>
                    </a:lnTo>
                    <a:lnTo>
                      <a:pt x="469" y="1574"/>
                    </a:lnTo>
                    <a:lnTo>
                      <a:pt x="494" y="1585"/>
                    </a:lnTo>
                    <a:lnTo>
                      <a:pt x="520" y="1596"/>
                    </a:lnTo>
                    <a:lnTo>
                      <a:pt x="547" y="1605"/>
                    </a:lnTo>
                    <a:lnTo>
                      <a:pt x="575" y="1613"/>
                    </a:lnTo>
                    <a:lnTo>
                      <a:pt x="606" y="1619"/>
                    </a:lnTo>
                    <a:lnTo>
                      <a:pt x="639" y="1624"/>
                    </a:lnTo>
                    <a:lnTo>
                      <a:pt x="671" y="1628"/>
                    </a:lnTo>
                    <a:lnTo>
                      <a:pt x="706" y="1631"/>
                    </a:lnTo>
                    <a:lnTo>
                      <a:pt x="741" y="1632"/>
                    </a:lnTo>
                    <a:lnTo>
                      <a:pt x="776" y="1631"/>
                    </a:lnTo>
                    <a:lnTo>
                      <a:pt x="811" y="1628"/>
                    </a:lnTo>
                    <a:lnTo>
                      <a:pt x="843" y="1624"/>
                    </a:lnTo>
                    <a:lnTo>
                      <a:pt x="876" y="1619"/>
                    </a:lnTo>
                    <a:lnTo>
                      <a:pt x="907" y="1613"/>
                    </a:lnTo>
                    <a:lnTo>
                      <a:pt x="935" y="1605"/>
                    </a:lnTo>
                    <a:lnTo>
                      <a:pt x="962" y="1596"/>
                    </a:lnTo>
                    <a:lnTo>
                      <a:pt x="988" y="1585"/>
                    </a:lnTo>
                    <a:lnTo>
                      <a:pt x="1013" y="1574"/>
                    </a:lnTo>
                    <a:lnTo>
                      <a:pt x="1034" y="1561"/>
                    </a:lnTo>
                    <a:lnTo>
                      <a:pt x="1053" y="1548"/>
                    </a:lnTo>
                    <a:lnTo>
                      <a:pt x="1070" y="1534"/>
                    </a:lnTo>
                    <a:lnTo>
                      <a:pt x="1084" y="1518"/>
                    </a:lnTo>
                    <a:lnTo>
                      <a:pt x="1096" y="1502"/>
                    </a:lnTo>
                    <a:lnTo>
                      <a:pt x="1105" y="1486"/>
                    </a:lnTo>
                    <a:lnTo>
                      <a:pt x="1111" y="1469"/>
                    </a:lnTo>
                    <a:lnTo>
                      <a:pt x="1482" y="0"/>
                    </a:lnTo>
                    <a:lnTo>
                      <a:pt x="148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FFFFFF"/>
                  </a:gs>
                  <a:gs pos="100000">
                    <a:srgbClr val="96969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4"/>
              </a:p>
            </p:txBody>
          </p:sp>
        </p:grpSp>
      </p:grpSp>
      <p:grpSp>
        <p:nvGrpSpPr>
          <p:cNvPr id="208" name="组合 207"/>
          <p:cNvGrpSpPr/>
          <p:nvPr/>
        </p:nvGrpSpPr>
        <p:grpSpPr>
          <a:xfrm>
            <a:off x="7811837" y="4963224"/>
            <a:ext cx="496013" cy="700019"/>
            <a:chOff x="5815013" y="3460750"/>
            <a:chExt cx="393700" cy="555625"/>
          </a:xfrm>
        </p:grpSpPr>
        <p:sp>
          <p:nvSpPr>
            <p:cNvPr id="209" name="Oval 93"/>
            <p:cNvSpPr>
              <a:spLocks noChangeArrowheads="1"/>
            </p:cNvSpPr>
            <p:nvPr/>
          </p:nvSpPr>
          <p:spPr bwMode="auto">
            <a:xfrm>
              <a:off x="5815013" y="3881533"/>
              <a:ext cx="392112" cy="13484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4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10" name="Group 90"/>
            <p:cNvGrpSpPr>
              <a:grpSpLocks/>
            </p:cNvGrpSpPr>
            <p:nvPr/>
          </p:nvGrpSpPr>
          <p:grpSpPr bwMode="auto">
            <a:xfrm>
              <a:off x="5816601" y="3460750"/>
              <a:ext cx="392112" cy="539367"/>
              <a:chOff x="0" y="0"/>
              <a:chExt cx="247" cy="340"/>
            </a:xfrm>
          </p:grpSpPr>
          <p:sp>
            <p:nvSpPr>
              <p:cNvPr id="211" name="Freeform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340"/>
              </a:xfrm>
              <a:custGeom>
                <a:avLst/>
                <a:gdLst>
                  <a:gd name="T0" fmla="*/ 41 w 1492"/>
                  <a:gd name="T1" fmla="*/ 10 h 2052"/>
                  <a:gd name="T2" fmla="*/ 41 w 1492"/>
                  <a:gd name="T3" fmla="*/ 9 h 2052"/>
                  <a:gd name="T4" fmla="*/ 40 w 1492"/>
                  <a:gd name="T5" fmla="*/ 8 h 2052"/>
                  <a:gd name="T6" fmla="*/ 40 w 1492"/>
                  <a:gd name="T7" fmla="*/ 7 h 2052"/>
                  <a:gd name="T8" fmla="*/ 39 w 1492"/>
                  <a:gd name="T9" fmla="*/ 6 h 2052"/>
                  <a:gd name="T10" fmla="*/ 38 w 1492"/>
                  <a:gd name="T11" fmla="*/ 5 h 2052"/>
                  <a:gd name="T12" fmla="*/ 37 w 1492"/>
                  <a:gd name="T13" fmla="*/ 4 h 2052"/>
                  <a:gd name="T14" fmla="*/ 36 w 1492"/>
                  <a:gd name="T15" fmla="*/ 4 h 2052"/>
                  <a:gd name="T16" fmla="*/ 35 w 1492"/>
                  <a:gd name="T17" fmla="*/ 3 h 2052"/>
                  <a:gd name="T18" fmla="*/ 33 w 1492"/>
                  <a:gd name="T19" fmla="*/ 2 h 2052"/>
                  <a:gd name="T20" fmla="*/ 32 w 1492"/>
                  <a:gd name="T21" fmla="*/ 2 h 2052"/>
                  <a:gd name="T22" fmla="*/ 30 w 1492"/>
                  <a:gd name="T23" fmla="*/ 1 h 2052"/>
                  <a:gd name="T24" fmla="*/ 28 w 1492"/>
                  <a:gd name="T25" fmla="*/ 1 h 2052"/>
                  <a:gd name="T26" fmla="*/ 26 w 1492"/>
                  <a:gd name="T27" fmla="*/ 0 h 2052"/>
                  <a:gd name="T28" fmla="*/ 25 w 1492"/>
                  <a:gd name="T29" fmla="*/ 0 h 2052"/>
                  <a:gd name="T30" fmla="*/ 23 w 1492"/>
                  <a:gd name="T31" fmla="*/ 0 h 2052"/>
                  <a:gd name="T32" fmla="*/ 21 w 1492"/>
                  <a:gd name="T33" fmla="*/ 0 h 2052"/>
                  <a:gd name="T34" fmla="*/ 19 w 1492"/>
                  <a:gd name="T35" fmla="*/ 0 h 2052"/>
                  <a:gd name="T36" fmla="*/ 17 w 1492"/>
                  <a:gd name="T37" fmla="*/ 0 h 2052"/>
                  <a:gd name="T38" fmla="*/ 15 w 1492"/>
                  <a:gd name="T39" fmla="*/ 0 h 2052"/>
                  <a:gd name="T40" fmla="*/ 13 w 1492"/>
                  <a:gd name="T41" fmla="*/ 1 h 2052"/>
                  <a:gd name="T42" fmla="*/ 12 w 1492"/>
                  <a:gd name="T43" fmla="*/ 1 h 2052"/>
                  <a:gd name="T44" fmla="*/ 10 w 1492"/>
                  <a:gd name="T45" fmla="*/ 1 h 2052"/>
                  <a:gd name="T46" fmla="*/ 8 w 1492"/>
                  <a:gd name="T47" fmla="*/ 2 h 2052"/>
                  <a:gd name="T48" fmla="*/ 7 w 1492"/>
                  <a:gd name="T49" fmla="*/ 3 h 2052"/>
                  <a:gd name="T50" fmla="*/ 5 w 1492"/>
                  <a:gd name="T51" fmla="*/ 3 h 2052"/>
                  <a:gd name="T52" fmla="*/ 4 w 1492"/>
                  <a:gd name="T53" fmla="*/ 4 h 2052"/>
                  <a:gd name="T54" fmla="*/ 3 w 1492"/>
                  <a:gd name="T55" fmla="*/ 5 h 2052"/>
                  <a:gd name="T56" fmla="*/ 2 w 1492"/>
                  <a:gd name="T57" fmla="*/ 6 h 2052"/>
                  <a:gd name="T58" fmla="*/ 1 w 1492"/>
                  <a:gd name="T59" fmla="*/ 7 h 2052"/>
                  <a:gd name="T60" fmla="*/ 1 w 1492"/>
                  <a:gd name="T61" fmla="*/ 8 h 2052"/>
                  <a:gd name="T62" fmla="*/ 0 w 1492"/>
                  <a:gd name="T63" fmla="*/ 9 h 2052"/>
                  <a:gd name="T64" fmla="*/ 0 w 1492"/>
                  <a:gd name="T65" fmla="*/ 10 h 2052"/>
                  <a:gd name="T66" fmla="*/ 0 w 1492"/>
                  <a:gd name="T67" fmla="*/ 10 h 2052"/>
                  <a:gd name="T68" fmla="*/ 0 w 1492"/>
                  <a:gd name="T69" fmla="*/ 12 h 2052"/>
                  <a:gd name="T70" fmla="*/ 10 w 1492"/>
                  <a:gd name="T71" fmla="*/ 52 h 2052"/>
                  <a:gd name="T72" fmla="*/ 10 w 1492"/>
                  <a:gd name="T73" fmla="*/ 52 h 2052"/>
                  <a:gd name="T74" fmla="*/ 11 w 1492"/>
                  <a:gd name="T75" fmla="*/ 53 h 2052"/>
                  <a:gd name="T76" fmla="*/ 11 w 1492"/>
                  <a:gd name="T77" fmla="*/ 54 h 2052"/>
                  <a:gd name="T78" fmla="*/ 12 w 1492"/>
                  <a:gd name="T79" fmla="*/ 54 h 2052"/>
                  <a:gd name="T80" fmla="*/ 14 w 1492"/>
                  <a:gd name="T81" fmla="*/ 55 h 2052"/>
                  <a:gd name="T82" fmla="*/ 15 w 1492"/>
                  <a:gd name="T83" fmla="*/ 56 h 2052"/>
                  <a:gd name="T84" fmla="*/ 17 w 1492"/>
                  <a:gd name="T85" fmla="*/ 56 h 2052"/>
                  <a:gd name="T86" fmla="*/ 19 w 1492"/>
                  <a:gd name="T87" fmla="*/ 56 h 2052"/>
                  <a:gd name="T88" fmla="*/ 21 w 1492"/>
                  <a:gd name="T89" fmla="*/ 56 h 2052"/>
                  <a:gd name="T90" fmla="*/ 21 w 1492"/>
                  <a:gd name="T91" fmla="*/ 56 h 2052"/>
                  <a:gd name="T92" fmla="*/ 23 w 1492"/>
                  <a:gd name="T93" fmla="*/ 56 h 2052"/>
                  <a:gd name="T94" fmla="*/ 25 w 1492"/>
                  <a:gd name="T95" fmla="*/ 56 h 2052"/>
                  <a:gd name="T96" fmla="*/ 26 w 1492"/>
                  <a:gd name="T97" fmla="*/ 55 h 2052"/>
                  <a:gd name="T98" fmla="*/ 28 w 1492"/>
                  <a:gd name="T99" fmla="*/ 55 h 2052"/>
                  <a:gd name="T100" fmla="*/ 29 w 1492"/>
                  <a:gd name="T101" fmla="*/ 54 h 2052"/>
                  <a:gd name="T102" fmla="*/ 30 w 1492"/>
                  <a:gd name="T103" fmla="*/ 53 h 2052"/>
                  <a:gd name="T104" fmla="*/ 30 w 1492"/>
                  <a:gd name="T105" fmla="*/ 52 h 2052"/>
                  <a:gd name="T106" fmla="*/ 31 w 1492"/>
                  <a:gd name="T107" fmla="*/ 52 h 2052"/>
                  <a:gd name="T108" fmla="*/ 41 w 1492"/>
                  <a:gd name="T109" fmla="*/ 12 h 2052"/>
                  <a:gd name="T110" fmla="*/ 41 w 1492"/>
                  <a:gd name="T111" fmla="*/ 11 h 2052"/>
                  <a:gd name="T112" fmla="*/ 41 w 1492"/>
                  <a:gd name="T113" fmla="*/ 10 h 20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92"/>
                  <a:gd name="T172" fmla="*/ 0 h 2052"/>
                  <a:gd name="T173" fmla="*/ 1492 w 1492"/>
                  <a:gd name="T174" fmla="*/ 2052 h 20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92" h="2052">
                    <a:moveTo>
                      <a:pt x="1492" y="373"/>
                    </a:moveTo>
                    <a:lnTo>
                      <a:pt x="1492" y="373"/>
                    </a:lnTo>
                    <a:lnTo>
                      <a:pt x="1491" y="354"/>
                    </a:lnTo>
                    <a:lnTo>
                      <a:pt x="1488" y="336"/>
                    </a:lnTo>
                    <a:lnTo>
                      <a:pt x="1483" y="316"/>
                    </a:lnTo>
                    <a:lnTo>
                      <a:pt x="1476" y="298"/>
                    </a:lnTo>
                    <a:lnTo>
                      <a:pt x="1469" y="280"/>
                    </a:lnTo>
                    <a:lnTo>
                      <a:pt x="1458" y="262"/>
                    </a:lnTo>
                    <a:lnTo>
                      <a:pt x="1447" y="245"/>
                    </a:lnTo>
                    <a:lnTo>
                      <a:pt x="1434" y="228"/>
                    </a:lnTo>
                    <a:lnTo>
                      <a:pt x="1418" y="211"/>
                    </a:lnTo>
                    <a:lnTo>
                      <a:pt x="1401" y="196"/>
                    </a:lnTo>
                    <a:lnTo>
                      <a:pt x="1385" y="180"/>
                    </a:lnTo>
                    <a:lnTo>
                      <a:pt x="1365" y="165"/>
                    </a:lnTo>
                    <a:lnTo>
                      <a:pt x="1344" y="150"/>
                    </a:lnTo>
                    <a:lnTo>
                      <a:pt x="1321" y="136"/>
                    </a:lnTo>
                    <a:lnTo>
                      <a:pt x="1298" y="122"/>
                    </a:lnTo>
                    <a:lnTo>
                      <a:pt x="1273" y="109"/>
                    </a:lnTo>
                    <a:lnTo>
                      <a:pt x="1247" y="97"/>
                    </a:lnTo>
                    <a:lnTo>
                      <a:pt x="1220" y="86"/>
                    </a:lnTo>
                    <a:lnTo>
                      <a:pt x="1193" y="74"/>
                    </a:lnTo>
                    <a:lnTo>
                      <a:pt x="1163" y="63"/>
                    </a:lnTo>
                    <a:lnTo>
                      <a:pt x="1133" y="54"/>
                    </a:lnTo>
                    <a:lnTo>
                      <a:pt x="1102" y="45"/>
                    </a:lnTo>
                    <a:lnTo>
                      <a:pt x="1070" y="36"/>
                    </a:lnTo>
                    <a:lnTo>
                      <a:pt x="1036" y="30"/>
                    </a:lnTo>
                    <a:lnTo>
                      <a:pt x="1002" y="22"/>
                    </a:lnTo>
                    <a:lnTo>
                      <a:pt x="967" y="17"/>
                    </a:lnTo>
                    <a:lnTo>
                      <a:pt x="933" y="12"/>
                    </a:lnTo>
                    <a:lnTo>
                      <a:pt x="896" y="8"/>
                    </a:lnTo>
                    <a:lnTo>
                      <a:pt x="860" y="4"/>
                    </a:lnTo>
                    <a:lnTo>
                      <a:pt x="822" y="1"/>
                    </a:lnTo>
                    <a:lnTo>
                      <a:pt x="785" y="0"/>
                    </a:lnTo>
                    <a:lnTo>
                      <a:pt x="746" y="0"/>
                    </a:lnTo>
                    <a:lnTo>
                      <a:pt x="707" y="0"/>
                    </a:lnTo>
                    <a:lnTo>
                      <a:pt x="670" y="1"/>
                    </a:lnTo>
                    <a:lnTo>
                      <a:pt x="632" y="4"/>
                    </a:lnTo>
                    <a:lnTo>
                      <a:pt x="596" y="8"/>
                    </a:lnTo>
                    <a:lnTo>
                      <a:pt x="560" y="12"/>
                    </a:lnTo>
                    <a:lnTo>
                      <a:pt x="525" y="17"/>
                    </a:lnTo>
                    <a:lnTo>
                      <a:pt x="490" y="22"/>
                    </a:lnTo>
                    <a:lnTo>
                      <a:pt x="456" y="30"/>
                    </a:lnTo>
                    <a:lnTo>
                      <a:pt x="422" y="36"/>
                    </a:lnTo>
                    <a:lnTo>
                      <a:pt x="390" y="45"/>
                    </a:lnTo>
                    <a:lnTo>
                      <a:pt x="359" y="54"/>
                    </a:lnTo>
                    <a:lnTo>
                      <a:pt x="329" y="63"/>
                    </a:lnTo>
                    <a:lnTo>
                      <a:pt x="299" y="74"/>
                    </a:lnTo>
                    <a:lnTo>
                      <a:pt x="272" y="86"/>
                    </a:lnTo>
                    <a:lnTo>
                      <a:pt x="245" y="97"/>
                    </a:lnTo>
                    <a:lnTo>
                      <a:pt x="219" y="109"/>
                    </a:lnTo>
                    <a:lnTo>
                      <a:pt x="194" y="122"/>
                    </a:lnTo>
                    <a:lnTo>
                      <a:pt x="171" y="136"/>
                    </a:lnTo>
                    <a:lnTo>
                      <a:pt x="148" y="150"/>
                    </a:lnTo>
                    <a:lnTo>
                      <a:pt x="127" y="165"/>
                    </a:lnTo>
                    <a:lnTo>
                      <a:pt x="107" y="180"/>
                    </a:lnTo>
                    <a:lnTo>
                      <a:pt x="91" y="196"/>
                    </a:lnTo>
                    <a:lnTo>
                      <a:pt x="74" y="211"/>
                    </a:lnTo>
                    <a:lnTo>
                      <a:pt x="58" y="228"/>
                    </a:lnTo>
                    <a:lnTo>
                      <a:pt x="45" y="245"/>
                    </a:lnTo>
                    <a:lnTo>
                      <a:pt x="34" y="262"/>
                    </a:lnTo>
                    <a:lnTo>
                      <a:pt x="23" y="280"/>
                    </a:lnTo>
                    <a:lnTo>
                      <a:pt x="16" y="298"/>
                    </a:lnTo>
                    <a:lnTo>
                      <a:pt x="9" y="316"/>
                    </a:lnTo>
                    <a:lnTo>
                      <a:pt x="4" y="336"/>
                    </a:lnTo>
                    <a:lnTo>
                      <a:pt x="1" y="354"/>
                    </a:lnTo>
                    <a:lnTo>
                      <a:pt x="0" y="373"/>
                    </a:lnTo>
                    <a:lnTo>
                      <a:pt x="1" y="396"/>
                    </a:lnTo>
                    <a:lnTo>
                      <a:pt x="6" y="420"/>
                    </a:lnTo>
                    <a:lnTo>
                      <a:pt x="5" y="420"/>
                    </a:lnTo>
                    <a:lnTo>
                      <a:pt x="376" y="1889"/>
                    </a:lnTo>
                    <a:lnTo>
                      <a:pt x="382" y="1906"/>
                    </a:lnTo>
                    <a:lnTo>
                      <a:pt x="391" y="1922"/>
                    </a:lnTo>
                    <a:lnTo>
                      <a:pt x="403" y="1938"/>
                    </a:lnTo>
                    <a:lnTo>
                      <a:pt x="417" y="1954"/>
                    </a:lnTo>
                    <a:lnTo>
                      <a:pt x="434" y="1968"/>
                    </a:lnTo>
                    <a:lnTo>
                      <a:pt x="453" y="1981"/>
                    </a:lnTo>
                    <a:lnTo>
                      <a:pt x="474" y="1994"/>
                    </a:lnTo>
                    <a:lnTo>
                      <a:pt x="499" y="2005"/>
                    </a:lnTo>
                    <a:lnTo>
                      <a:pt x="525" y="2016"/>
                    </a:lnTo>
                    <a:lnTo>
                      <a:pt x="552" y="2025"/>
                    </a:lnTo>
                    <a:lnTo>
                      <a:pt x="580" y="2033"/>
                    </a:lnTo>
                    <a:lnTo>
                      <a:pt x="611" y="2039"/>
                    </a:lnTo>
                    <a:lnTo>
                      <a:pt x="644" y="2044"/>
                    </a:lnTo>
                    <a:lnTo>
                      <a:pt x="676" y="2048"/>
                    </a:lnTo>
                    <a:lnTo>
                      <a:pt x="711" y="2051"/>
                    </a:lnTo>
                    <a:lnTo>
                      <a:pt x="746" y="2052"/>
                    </a:lnTo>
                    <a:lnTo>
                      <a:pt x="781" y="2051"/>
                    </a:lnTo>
                    <a:lnTo>
                      <a:pt x="816" y="2048"/>
                    </a:lnTo>
                    <a:lnTo>
                      <a:pt x="848" y="2044"/>
                    </a:lnTo>
                    <a:lnTo>
                      <a:pt x="881" y="2039"/>
                    </a:lnTo>
                    <a:lnTo>
                      <a:pt x="912" y="2033"/>
                    </a:lnTo>
                    <a:lnTo>
                      <a:pt x="940" y="2025"/>
                    </a:lnTo>
                    <a:lnTo>
                      <a:pt x="967" y="2016"/>
                    </a:lnTo>
                    <a:lnTo>
                      <a:pt x="993" y="2005"/>
                    </a:lnTo>
                    <a:lnTo>
                      <a:pt x="1018" y="1994"/>
                    </a:lnTo>
                    <a:lnTo>
                      <a:pt x="1039" y="1981"/>
                    </a:lnTo>
                    <a:lnTo>
                      <a:pt x="1058" y="1968"/>
                    </a:lnTo>
                    <a:lnTo>
                      <a:pt x="1075" y="1954"/>
                    </a:lnTo>
                    <a:lnTo>
                      <a:pt x="1089" y="1938"/>
                    </a:lnTo>
                    <a:lnTo>
                      <a:pt x="1101" y="1922"/>
                    </a:lnTo>
                    <a:lnTo>
                      <a:pt x="1110" y="1906"/>
                    </a:lnTo>
                    <a:lnTo>
                      <a:pt x="1116" y="1889"/>
                    </a:lnTo>
                    <a:lnTo>
                      <a:pt x="1487" y="420"/>
                    </a:lnTo>
                    <a:lnTo>
                      <a:pt x="1486" y="420"/>
                    </a:lnTo>
                    <a:lnTo>
                      <a:pt x="1491" y="396"/>
                    </a:lnTo>
                    <a:lnTo>
                      <a:pt x="1492" y="3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FFFFFF"/>
                  </a:gs>
                  <a:gs pos="100000">
                    <a:srgbClr val="96969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4"/>
              </a:p>
            </p:txBody>
          </p:sp>
          <p:sp>
            <p:nvSpPr>
              <p:cNvPr id="212" name="Freeform 10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47" cy="124"/>
              </a:xfrm>
              <a:custGeom>
                <a:avLst/>
                <a:gdLst>
                  <a:gd name="T0" fmla="*/ 17 w 1492"/>
                  <a:gd name="T1" fmla="*/ 0 h 746"/>
                  <a:gd name="T2" fmla="*/ 12 w 1492"/>
                  <a:gd name="T3" fmla="*/ 1 h 746"/>
                  <a:gd name="T4" fmla="*/ 8 w 1492"/>
                  <a:gd name="T5" fmla="*/ 2 h 746"/>
                  <a:gd name="T6" fmla="*/ 5 w 1492"/>
                  <a:gd name="T7" fmla="*/ 4 h 746"/>
                  <a:gd name="T8" fmla="*/ 2 w 1492"/>
                  <a:gd name="T9" fmla="*/ 6 h 746"/>
                  <a:gd name="T10" fmla="*/ 0 w 1492"/>
                  <a:gd name="T11" fmla="*/ 8 h 746"/>
                  <a:gd name="T12" fmla="*/ 0 w 1492"/>
                  <a:gd name="T13" fmla="*/ 10 h 746"/>
                  <a:gd name="T14" fmla="*/ 1 w 1492"/>
                  <a:gd name="T15" fmla="*/ 13 h 746"/>
                  <a:gd name="T16" fmla="*/ 2 w 1492"/>
                  <a:gd name="T17" fmla="*/ 15 h 746"/>
                  <a:gd name="T18" fmla="*/ 5 w 1492"/>
                  <a:gd name="T19" fmla="*/ 17 h 746"/>
                  <a:gd name="T20" fmla="*/ 9 w 1492"/>
                  <a:gd name="T21" fmla="*/ 19 h 746"/>
                  <a:gd name="T22" fmla="*/ 13 w 1492"/>
                  <a:gd name="T23" fmla="*/ 20 h 746"/>
                  <a:gd name="T24" fmla="*/ 18 w 1492"/>
                  <a:gd name="T25" fmla="*/ 21 h 746"/>
                  <a:gd name="T26" fmla="*/ 23 w 1492"/>
                  <a:gd name="T27" fmla="*/ 21 h 746"/>
                  <a:gd name="T28" fmla="*/ 27 w 1492"/>
                  <a:gd name="T29" fmla="*/ 20 h 746"/>
                  <a:gd name="T30" fmla="*/ 32 w 1492"/>
                  <a:gd name="T31" fmla="*/ 19 h 746"/>
                  <a:gd name="T32" fmla="*/ 36 w 1492"/>
                  <a:gd name="T33" fmla="*/ 17 h 746"/>
                  <a:gd name="T34" fmla="*/ 38 w 1492"/>
                  <a:gd name="T35" fmla="*/ 15 h 746"/>
                  <a:gd name="T36" fmla="*/ 40 w 1492"/>
                  <a:gd name="T37" fmla="*/ 13 h 746"/>
                  <a:gd name="T38" fmla="*/ 41 w 1492"/>
                  <a:gd name="T39" fmla="*/ 10 h 746"/>
                  <a:gd name="T40" fmla="*/ 40 w 1492"/>
                  <a:gd name="T41" fmla="*/ 8 h 746"/>
                  <a:gd name="T42" fmla="*/ 39 w 1492"/>
                  <a:gd name="T43" fmla="*/ 6 h 746"/>
                  <a:gd name="T44" fmla="*/ 36 w 1492"/>
                  <a:gd name="T45" fmla="*/ 4 h 746"/>
                  <a:gd name="T46" fmla="*/ 33 w 1492"/>
                  <a:gd name="T47" fmla="*/ 2 h 746"/>
                  <a:gd name="T48" fmla="*/ 28 w 1492"/>
                  <a:gd name="T49" fmla="*/ 1 h 746"/>
                  <a:gd name="T50" fmla="*/ 24 w 1492"/>
                  <a:gd name="T51" fmla="*/ 0 h 746"/>
                  <a:gd name="T52" fmla="*/ 21 w 1492"/>
                  <a:gd name="T53" fmla="*/ 20 h 746"/>
                  <a:gd name="T54" fmla="*/ 17 w 1492"/>
                  <a:gd name="T55" fmla="*/ 20 h 746"/>
                  <a:gd name="T56" fmla="*/ 12 w 1492"/>
                  <a:gd name="T57" fmla="*/ 19 h 746"/>
                  <a:gd name="T58" fmla="*/ 8 w 1492"/>
                  <a:gd name="T59" fmla="*/ 18 h 746"/>
                  <a:gd name="T60" fmla="*/ 5 w 1492"/>
                  <a:gd name="T61" fmla="*/ 16 h 746"/>
                  <a:gd name="T62" fmla="*/ 3 w 1492"/>
                  <a:gd name="T63" fmla="*/ 14 h 746"/>
                  <a:gd name="T64" fmla="*/ 1 w 1492"/>
                  <a:gd name="T65" fmla="*/ 12 h 746"/>
                  <a:gd name="T66" fmla="*/ 1 w 1492"/>
                  <a:gd name="T67" fmla="*/ 10 h 746"/>
                  <a:gd name="T68" fmla="*/ 2 w 1492"/>
                  <a:gd name="T69" fmla="*/ 7 h 746"/>
                  <a:gd name="T70" fmla="*/ 4 w 1492"/>
                  <a:gd name="T71" fmla="*/ 5 h 746"/>
                  <a:gd name="T72" fmla="*/ 7 w 1492"/>
                  <a:gd name="T73" fmla="*/ 3 h 746"/>
                  <a:gd name="T74" fmla="*/ 10 w 1492"/>
                  <a:gd name="T75" fmla="*/ 2 h 746"/>
                  <a:gd name="T76" fmla="*/ 15 w 1492"/>
                  <a:gd name="T77" fmla="*/ 1 h 746"/>
                  <a:gd name="T78" fmla="*/ 20 w 1492"/>
                  <a:gd name="T79" fmla="*/ 1 h 746"/>
                  <a:gd name="T80" fmla="*/ 23 w 1492"/>
                  <a:gd name="T81" fmla="*/ 1 h 746"/>
                  <a:gd name="T82" fmla="*/ 28 w 1492"/>
                  <a:gd name="T83" fmla="*/ 1 h 746"/>
                  <a:gd name="T84" fmla="*/ 32 w 1492"/>
                  <a:gd name="T85" fmla="*/ 2 h 746"/>
                  <a:gd name="T86" fmla="*/ 35 w 1492"/>
                  <a:gd name="T87" fmla="*/ 4 h 746"/>
                  <a:gd name="T88" fmla="*/ 38 w 1492"/>
                  <a:gd name="T89" fmla="*/ 6 h 746"/>
                  <a:gd name="T90" fmla="*/ 39 w 1492"/>
                  <a:gd name="T91" fmla="*/ 8 h 746"/>
                  <a:gd name="T92" fmla="*/ 40 w 1492"/>
                  <a:gd name="T93" fmla="*/ 10 h 746"/>
                  <a:gd name="T94" fmla="*/ 39 w 1492"/>
                  <a:gd name="T95" fmla="*/ 13 h 746"/>
                  <a:gd name="T96" fmla="*/ 37 w 1492"/>
                  <a:gd name="T97" fmla="*/ 15 h 746"/>
                  <a:gd name="T98" fmla="*/ 35 w 1492"/>
                  <a:gd name="T99" fmla="*/ 17 h 746"/>
                  <a:gd name="T100" fmla="*/ 31 w 1492"/>
                  <a:gd name="T101" fmla="*/ 18 h 746"/>
                  <a:gd name="T102" fmla="*/ 27 w 1492"/>
                  <a:gd name="T103" fmla="*/ 19 h 746"/>
                  <a:gd name="T104" fmla="*/ 22 w 1492"/>
                  <a:gd name="T105" fmla="*/ 20 h 7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92"/>
                  <a:gd name="T160" fmla="*/ 0 h 746"/>
                  <a:gd name="T161" fmla="*/ 1492 w 1492"/>
                  <a:gd name="T162" fmla="*/ 746 h 7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92" h="746">
                    <a:moveTo>
                      <a:pt x="746" y="0"/>
                    </a:moveTo>
                    <a:lnTo>
                      <a:pt x="746" y="0"/>
                    </a:lnTo>
                    <a:lnTo>
                      <a:pt x="707" y="0"/>
                    </a:lnTo>
                    <a:lnTo>
                      <a:pt x="670" y="1"/>
                    </a:lnTo>
                    <a:lnTo>
                      <a:pt x="632" y="4"/>
                    </a:lnTo>
                    <a:lnTo>
                      <a:pt x="596" y="8"/>
                    </a:lnTo>
                    <a:lnTo>
                      <a:pt x="560" y="12"/>
                    </a:lnTo>
                    <a:lnTo>
                      <a:pt x="525" y="17"/>
                    </a:lnTo>
                    <a:lnTo>
                      <a:pt x="490" y="22"/>
                    </a:lnTo>
                    <a:lnTo>
                      <a:pt x="456" y="30"/>
                    </a:lnTo>
                    <a:lnTo>
                      <a:pt x="422" y="36"/>
                    </a:lnTo>
                    <a:lnTo>
                      <a:pt x="390" y="45"/>
                    </a:lnTo>
                    <a:lnTo>
                      <a:pt x="359" y="54"/>
                    </a:lnTo>
                    <a:lnTo>
                      <a:pt x="329" y="63"/>
                    </a:lnTo>
                    <a:lnTo>
                      <a:pt x="299" y="74"/>
                    </a:lnTo>
                    <a:lnTo>
                      <a:pt x="272" y="86"/>
                    </a:lnTo>
                    <a:lnTo>
                      <a:pt x="245" y="97"/>
                    </a:lnTo>
                    <a:lnTo>
                      <a:pt x="219" y="109"/>
                    </a:lnTo>
                    <a:lnTo>
                      <a:pt x="194" y="122"/>
                    </a:lnTo>
                    <a:lnTo>
                      <a:pt x="171" y="136"/>
                    </a:lnTo>
                    <a:lnTo>
                      <a:pt x="148" y="150"/>
                    </a:lnTo>
                    <a:lnTo>
                      <a:pt x="127" y="165"/>
                    </a:lnTo>
                    <a:lnTo>
                      <a:pt x="107" y="180"/>
                    </a:lnTo>
                    <a:lnTo>
                      <a:pt x="91" y="196"/>
                    </a:lnTo>
                    <a:lnTo>
                      <a:pt x="74" y="211"/>
                    </a:lnTo>
                    <a:lnTo>
                      <a:pt x="58" y="228"/>
                    </a:lnTo>
                    <a:lnTo>
                      <a:pt x="45" y="245"/>
                    </a:lnTo>
                    <a:lnTo>
                      <a:pt x="34" y="262"/>
                    </a:lnTo>
                    <a:lnTo>
                      <a:pt x="23" y="280"/>
                    </a:lnTo>
                    <a:lnTo>
                      <a:pt x="16" y="298"/>
                    </a:lnTo>
                    <a:lnTo>
                      <a:pt x="9" y="316"/>
                    </a:lnTo>
                    <a:lnTo>
                      <a:pt x="4" y="336"/>
                    </a:lnTo>
                    <a:lnTo>
                      <a:pt x="1" y="354"/>
                    </a:lnTo>
                    <a:lnTo>
                      <a:pt x="0" y="373"/>
                    </a:lnTo>
                    <a:lnTo>
                      <a:pt x="1" y="393"/>
                    </a:lnTo>
                    <a:lnTo>
                      <a:pt x="4" y="411"/>
                    </a:lnTo>
                    <a:lnTo>
                      <a:pt x="9" y="430"/>
                    </a:lnTo>
                    <a:lnTo>
                      <a:pt x="16" y="448"/>
                    </a:lnTo>
                    <a:lnTo>
                      <a:pt x="23" y="466"/>
                    </a:lnTo>
                    <a:lnTo>
                      <a:pt x="34" y="485"/>
                    </a:lnTo>
                    <a:lnTo>
                      <a:pt x="45" y="501"/>
                    </a:lnTo>
                    <a:lnTo>
                      <a:pt x="58" y="518"/>
                    </a:lnTo>
                    <a:lnTo>
                      <a:pt x="74" y="535"/>
                    </a:lnTo>
                    <a:lnTo>
                      <a:pt x="91" y="551"/>
                    </a:lnTo>
                    <a:lnTo>
                      <a:pt x="107" y="566"/>
                    </a:lnTo>
                    <a:lnTo>
                      <a:pt x="127" y="582"/>
                    </a:lnTo>
                    <a:lnTo>
                      <a:pt x="148" y="596"/>
                    </a:lnTo>
                    <a:lnTo>
                      <a:pt x="171" y="610"/>
                    </a:lnTo>
                    <a:lnTo>
                      <a:pt x="194" y="624"/>
                    </a:lnTo>
                    <a:lnTo>
                      <a:pt x="219" y="637"/>
                    </a:lnTo>
                    <a:lnTo>
                      <a:pt x="245" y="649"/>
                    </a:lnTo>
                    <a:lnTo>
                      <a:pt x="272" y="661"/>
                    </a:lnTo>
                    <a:lnTo>
                      <a:pt x="299" y="672"/>
                    </a:lnTo>
                    <a:lnTo>
                      <a:pt x="329" y="683"/>
                    </a:lnTo>
                    <a:lnTo>
                      <a:pt x="359" y="692"/>
                    </a:lnTo>
                    <a:lnTo>
                      <a:pt x="390" y="701"/>
                    </a:lnTo>
                    <a:lnTo>
                      <a:pt x="422" y="710"/>
                    </a:lnTo>
                    <a:lnTo>
                      <a:pt x="456" y="716"/>
                    </a:lnTo>
                    <a:lnTo>
                      <a:pt x="490" y="724"/>
                    </a:lnTo>
                    <a:lnTo>
                      <a:pt x="525" y="729"/>
                    </a:lnTo>
                    <a:lnTo>
                      <a:pt x="560" y="735"/>
                    </a:lnTo>
                    <a:lnTo>
                      <a:pt x="596" y="738"/>
                    </a:lnTo>
                    <a:lnTo>
                      <a:pt x="632" y="742"/>
                    </a:lnTo>
                    <a:lnTo>
                      <a:pt x="670" y="745"/>
                    </a:lnTo>
                    <a:lnTo>
                      <a:pt x="707" y="746"/>
                    </a:lnTo>
                    <a:lnTo>
                      <a:pt x="746" y="746"/>
                    </a:lnTo>
                    <a:lnTo>
                      <a:pt x="785" y="746"/>
                    </a:lnTo>
                    <a:lnTo>
                      <a:pt x="822" y="745"/>
                    </a:lnTo>
                    <a:lnTo>
                      <a:pt x="860" y="742"/>
                    </a:lnTo>
                    <a:lnTo>
                      <a:pt x="896" y="738"/>
                    </a:lnTo>
                    <a:lnTo>
                      <a:pt x="933" y="735"/>
                    </a:lnTo>
                    <a:lnTo>
                      <a:pt x="967" y="729"/>
                    </a:lnTo>
                    <a:lnTo>
                      <a:pt x="1002" y="724"/>
                    </a:lnTo>
                    <a:lnTo>
                      <a:pt x="1036" y="716"/>
                    </a:lnTo>
                    <a:lnTo>
                      <a:pt x="1070" y="710"/>
                    </a:lnTo>
                    <a:lnTo>
                      <a:pt x="1102" y="701"/>
                    </a:lnTo>
                    <a:lnTo>
                      <a:pt x="1133" y="692"/>
                    </a:lnTo>
                    <a:lnTo>
                      <a:pt x="1163" y="683"/>
                    </a:lnTo>
                    <a:lnTo>
                      <a:pt x="1193" y="672"/>
                    </a:lnTo>
                    <a:lnTo>
                      <a:pt x="1220" y="661"/>
                    </a:lnTo>
                    <a:lnTo>
                      <a:pt x="1247" y="649"/>
                    </a:lnTo>
                    <a:lnTo>
                      <a:pt x="1273" y="637"/>
                    </a:lnTo>
                    <a:lnTo>
                      <a:pt x="1298" y="624"/>
                    </a:lnTo>
                    <a:lnTo>
                      <a:pt x="1321" y="610"/>
                    </a:lnTo>
                    <a:lnTo>
                      <a:pt x="1344" y="596"/>
                    </a:lnTo>
                    <a:lnTo>
                      <a:pt x="1365" y="582"/>
                    </a:lnTo>
                    <a:lnTo>
                      <a:pt x="1385" y="566"/>
                    </a:lnTo>
                    <a:lnTo>
                      <a:pt x="1401" y="551"/>
                    </a:lnTo>
                    <a:lnTo>
                      <a:pt x="1418" y="535"/>
                    </a:lnTo>
                    <a:lnTo>
                      <a:pt x="1434" y="518"/>
                    </a:lnTo>
                    <a:lnTo>
                      <a:pt x="1447" y="501"/>
                    </a:lnTo>
                    <a:lnTo>
                      <a:pt x="1458" y="485"/>
                    </a:lnTo>
                    <a:lnTo>
                      <a:pt x="1469" y="466"/>
                    </a:lnTo>
                    <a:lnTo>
                      <a:pt x="1476" y="448"/>
                    </a:lnTo>
                    <a:lnTo>
                      <a:pt x="1483" y="430"/>
                    </a:lnTo>
                    <a:lnTo>
                      <a:pt x="1488" y="411"/>
                    </a:lnTo>
                    <a:lnTo>
                      <a:pt x="1491" y="393"/>
                    </a:lnTo>
                    <a:lnTo>
                      <a:pt x="1492" y="373"/>
                    </a:lnTo>
                    <a:lnTo>
                      <a:pt x="1491" y="354"/>
                    </a:lnTo>
                    <a:lnTo>
                      <a:pt x="1488" y="336"/>
                    </a:lnTo>
                    <a:lnTo>
                      <a:pt x="1483" y="316"/>
                    </a:lnTo>
                    <a:lnTo>
                      <a:pt x="1476" y="298"/>
                    </a:lnTo>
                    <a:lnTo>
                      <a:pt x="1469" y="280"/>
                    </a:lnTo>
                    <a:lnTo>
                      <a:pt x="1458" y="262"/>
                    </a:lnTo>
                    <a:lnTo>
                      <a:pt x="1447" y="245"/>
                    </a:lnTo>
                    <a:lnTo>
                      <a:pt x="1434" y="228"/>
                    </a:lnTo>
                    <a:lnTo>
                      <a:pt x="1418" y="211"/>
                    </a:lnTo>
                    <a:lnTo>
                      <a:pt x="1401" y="196"/>
                    </a:lnTo>
                    <a:lnTo>
                      <a:pt x="1385" y="180"/>
                    </a:lnTo>
                    <a:lnTo>
                      <a:pt x="1365" y="165"/>
                    </a:lnTo>
                    <a:lnTo>
                      <a:pt x="1344" y="150"/>
                    </a:lnTo>
                    <a:lnTo>
                      <a:pt x="1321" y="136"/>
                    </a:lnTo>
                    <a:lnTo>
                      <a:pt x="1298" y="122"/>
                    </a:lnTo>
                    <a:lnTo>
                      <a:pt x="1273" y="109"/>
                    </a:lnTo>
                    <a:lnTo>
                      <a:pt x="1247" y="97"/>
                    </a:lnTo>
                    <a:lnTo>
                      <a:pt x="1220" y="86"/>
                    </a:lnTo>
                    <a:lnTo>
                      <a:pt x="1193" y="74"/>
                    </a:lnTo>
                    <a:lnTo>
                      <a:pt x="1163" y="63"/>
                    </a:lnTo>
                    <a:lnTo>
                      <a:pt x="1133" y="54"/>
                    </a:lnTo>
                    <a:lnTo>
                      <a:pt x="1102" y="45"/>
                    </a:lnTo>
                    <a:lnTo>
                      <a:pt x="1070" y="36"/>
                    </a:lnTo>
                    <a:lnTo>
                      <a:pt x="1036" y="30"/>
                    </a:lnTo>
                    <a:lnTo>
                      <a:pt x="1002" y="22"/>
                    </a:lnTo>
                    <a:lnTo>
                      <a:pt x="967" y="17"/>
                    </a:lnTo>
                    <a:lnTo>
                      <a:pt x="933" y="12"/>
                    </a:lnTo>
                    <a:lnTo>
                      <a:pt x="896" y="8"/>
                    </a:lnTo>
                    <a:lnTo>
                      <a:pt x="860" y="4"/>
                    </a:lnTo>
                    <a:lnTo>
                      <a:pt x="822" y="1"/>
                    </a:lnTo>
                    <a:lnTo>
                      <a:pt x="785" y="0"/>
                    </a:lnTo>
                    <a:lnTo>
                      <a:pt x="746" y="0"/>
                    </a:lnTo>
                    <a:close/>
                    <a:moveTo>
                      <a:pt x="746" y="723"/>
                    </a:moveTo>
                    <a:lnTo>
                      <a:pt x="746" y="723"/>
                    </a:lnTo>
                    <a:lnTo>
                      <a:pt x="710" y="723"/>
                    </a:lnTo>
                    <a:lnTo>
                      <a:pt x="675" y="722"/>
                    </a:lnTo>
                    <a:lnTo>
                      <a:pt x="640" y="719"/>
                    </a:lnTo>
                    <a:lnTo>
                      <a:pt x="605" y="716"/>
                    </a:lnTo>
                    <a:lnTo>
                      <a:pt x="571" y="713"/>
                    </a:lnTo>
                    <a:lnTo>
                      <a:pt x="537" y="707"/>
                    </a:lnTo>
                    <a:lnTo>
                      <a:pt x="505" y="702"/>
                    </a:lnTo>
                    <a:lnTo>
                      <a:pt x="474" y="696"/>
                    </a:lnTo>
                    <a:lnTo>
                      <a:pt x="443" y="689"/>
                    </a:lnTo>
                    <a:lnTo>
                      <a:pt x="413" y="681"/>
                    </a:lnTo>
                    <a:lnTo>
                      <a:pt x="383" y="672"/>
                    </a:lnTo>
                    <a:lnTo>
                      <a:pt x="355" y="663"/>
                    </a:lnTo>
                    <a:lnTo>
                      <a:pt x="328" y="654"/>
                    </a:lnTo>
                    <a:lnTo>
                      <a:pt x="302" y="644"/>
                    </a:lnTo>
                    <a:lnTo>
                      <a:pt x="276" y="632"/>
                    </a:lnTo>
                    <a:lnTo>
                      <a:pt x="251" y="621"/>
                    </a:lnTo>
                    <a:lnTo>
                      <a:pt x="228" y="609"/>
                    </a:lnTo>
                    <a:lnTo>
                      <a:pt x="206" y="596"/>
                    </a:lnTo>
                    <a:lnTo>
                      <a:pt x="185" y="583"/>
                    </a:lnTo>
                    <a:lnTo>
                      <a:pt x="166" y="569"/>
                    </a:lnTo>
                    <a:lnTo>
                      <a:pt x="148" y="554"/>
                    </a:lnTo>
                    <a:lnTo>
                      <a:pt x="131" y="540"/>
                    </a:lnTo>
                    <a:lnTo>
                      <a:pt x="115" y="525"/>
                    </a:lnTo>
                    <a:lnTo>
                      <a:pt x="101" y="509"/>
                    </a:lnTo>
                    <a:lnTo>
                      <a:pt x="89" y="494"/>
                    </a:lnTo>
                    <a:lnTo>
                      <a:pt x="78" y="477"/>
                    </a:lnTo>
                    <a:lnTo>
                      <a:pt x="69" y="461"/>
                    </a:lnTo>
                    <a:lnTo>
                      <a:pt x="61" y="444"/>
                    </a:lnTo>
                    <a:lnTo>
                      <a:pt x="54" y="426"/>
                    </a:lnTo>
                    <a:lnTo>
                      <a:pt x="51" y="409"/>
                    </a:lnTo>
                    <a:lnTo>
                      <a:pt x="48" y="391"/>
                    </a:lnTo>
                    <a:lnTo>
                      <a:pt x="47" y="373"/>
                    </a:lnTo>
                    <a:lnTo>
                      <a:pt x="48" y="355"/>
                    </a:lnTo>
                    <a:lnTo>
                      <a:pt x="51" y="337"/>
                    </a:lnTo>
                    <a:lnTo>
                      <a:pt x="54" y="320"/>
                    </a:lnTo>
                    <a:lnTo>
                      <a:pt x="61" y="302"/>
                    </a:lnTo>
                    <a:lnTo>
                      <a:pt x="69" y="285"/>
                    </a:lnTo>
                    <a:lnTo>
                      <a:pt x="78" y="269"/>
                    </a:lnTo>
                    <a:lnTo>
                      <a:pt x="89" y="253"/>
                    </a:lnTo>
                    <a:lnTo>
                      <a:pt x="101" y="237"/>
                    </a:lnTo>
                    <a:lnTo>
                      <a:pt x="115" y="222"/>
                    </a:lnTo>
                    <a:lnTo>
                      <a:pt x="131" y="206"/>
                    </a:lnTo>
                    <a:lnTo>
                      <a:pt x="148" y="192"/>
                    </a:lnTo>
                    <a:lnTo>
                      <a:pt x="166" y="177"/>
                    </a:lnTo>
                    <a:lnTo>
                      <a:pt x="185" y="163"/>
                    </a:lnTo>
                    <a:lnTo>
                      <a:pt x="206" y="150"/>
                    </a:lnTo>
                    <a:lnTo>
                      <a:pt x="228" y="137"/>
                    </a:lnTo>
                    <a:lnTo>
                      <a:pt x="251" y="126"/>
                    </a:lnTo>
                    <a:lnTo>
                      <a:pt x="276" y="114"/>
                    </a:lnTo>
                    <a:lnTo>
                      <a:pt x="302" y="102"/>
                    </a:lnTo>
                    <a:lnTo>
                      <a:pt x="328" y="92"/>
                    </a:lnTo>
                    <a:lnTo>
                      <a:pt x="355" y="83"/>
                    </a:lnTo>
                    <a:lnTo>
                      <a:pt x="383" y="74"/>
                    </a:lnTo>
                    <a:lnTo>
                      <a:pt x="413" y="65"/>
                    </a:lnTo>
                    <a:lnTo>
                      <a:pt x="443" y="57"/>
                    </a:lnTo>
                    <a:lnTo>
                      <a:pt x="474" y="51"/>
                    </a:lnTo>
                    <a:lnTo>
                      <a:pt x="505" y="44"/>
                    </a:lnTo>
                    <a:lnTo>
                      <a:pt x="537" y="39"/>
                    </a:lnTo>
                    <a:lnTo>
                      <a:pt x="571" y="34"/>
                    </a:lnTo>
                    <a:lnTo>
                      <a:pt x="605" y="30"/>
                    </a:lnTo>
                    <a:lnTo>
                      <a:pt x="640" y="27"/>
                    </a:lnTo>
                    <a:lnTo>
                      <a:pt x="675" y="25"/>
                    </a:lnTo>
                    <a:lnTo>
                      <a:pt x="710" y="23"/>
                    </a:lnTo>
                    <a:lnTo>
                      <a:pt x="746" y="23"/>
                    </a:lnTo>
                    <a:lnTo>
                      <a:pt x="782" y="23"/>
                    </a:lnTo>
                    <a:lnTo>
                      <a:pt x="817" y="25"/>
                    </a:lnTo>
                    <a:lnTo>
                      <a:pt x="852" y="27"/>
                    </a:lnTo>
                    <a:lnTo>
                      <a:pt x="887" y="30"/>
                    </a:lnTo>
                    <a:lnTo>
                      <a:pt x="921" y="34"/>
                    </a:lnTo>
                    <a:lnTo>
                      <a:pt x="955" y="39"/>
                    </a:lnTo>
                    <a:lnTo>
                      <a:pt x="987" y="44"/>
                    </a:lnTo>
                    <a:lnTo>
                      <a:pt x="1018" y="51"/>
                    </a:lnTo>
                    <a:lnTo>
                      <a:pt x="1049" y="57"/>
                    </a:lnTo>
                    <a:lnTo>
                      <a:pt x="1079" y="65"/>
                    </a:lnTo>
                    <a:lnTo>
                      <a:pt x="1109" y="74"/>
                    </a:lnTo>
                    <a:lnTo>
                      <a:pt x="1137" y="83"/>
                    </a:lnTo>
                    <a:lnTo>
                      <a:pt x="1164" y="92"/>
                    </a:lnTo>
                    <a:lnTo>
                      <a:pt x="1190" y="102"/>
                    </a:lnTo>
                    <a:lnTo>
                      <a:pt x="1216" y="114"/>
                    </a:lnTo>
                    <a:lnTo>
                      <a:pt x="1241" y="126"/>
                    </a:lnTo>
                    <a:lnTo>
                      <a:pt x="1264" y="137"/>
                    </a:lnTo>
                    <a:lnTo>
                      <a:pt x="1286" y="150"/>
                    </a:lnTo>
                    <a:lnTo>
                      <a:pt x="1307" y="163"/>
                    </a:lnTo>
                    <a:lnTo>
                      <a:pt x="1326" y="177"/>
                    </a:lnTo>
                    <a:lnTo>
                      <a:pt x="1344" y="192"/>
                    </a:lnTo>
                    <a:lnTo>
                      <a:pt x="1361" y="206"/>
                    </a:lnTo>
                    <a:lnTo>
                      <a:pt x="1377" y="222"/>
                    </a:lnTo>
                    <a:lnTo>
                      <a:pt x="1391" y="237"/>
                    </a:lnTo>
                    <a:lnTo>
                      <a:pt x="1403" y="253"/>
                    </a:lnTo>
                    <a:lnTo>
                      <a:pt x="1414" y="269"/>
                    </a:lnTo>
                    <a:lnTo>
                      <a:pt x="1423" y="285"/>
                    </a:lnTo>
                    <a:lnTo>
                      <a:pt x="1431" y="302"/>
                    </a:lnTo>
                    <a:lnTo>
                      <a:pt x="1438" y="320"/>
                    </a:lnTo>
                    <a:lnTo>
                      <a:pt x="1441" y="337"/>
                    </a:lnTo>
                    <a:lnTo>
                      <a:pt x="1444" y="355"/>
                    </a:lnTo>
                    <a:lnTo>
                      <a:pt x="1445" y="373"/>
                    </a:lnTo>
                    <a:lnTo>
                      <a:pt x="1444" y="391"/>
                    </a:lnTo>
                    <a:lnTo>
                      <a:pt x="1441" y="409"/>
                    </a:lnTo>
                    <a:lnTo>
                      <a:pt x="1438" y="426"/>
                    </a:lnTo>
                    <a:lnTo>
                      <a:pt x="1431" y="444"/>
                    </a:lnTo>
                    <a:lnTo>
                      <a:pt x="1423" y="461"/>
                    </a:lnTo>
                    <a:lnTo>
                      <a:pt x="1414" y="477"/>
                    </a:lnTo>
                    <a:lnTo>
                      <a:pt x="1403" y="494"/>
                    </a:lnTo>
                    <a:lnTo>
                      <a:pt x="1391" y="509"/>
                    </a:lnTo>
                    <a:lnTo>
                      <a:pt x="1377" y="525"/>
                    </a:lnTo>
                    <a:lnTo>
                      <a:pt x="1361" y="540"/>
                    </a:lnTo>
                    <a:lnTo>
                      <a:pt x="1344" y="554"/>
                    </a:lnTo>
                    <a:lnTo>
                      <a:pt x="1326" y="569"/>
                    </a:lnTo>
                    <a:lnTo>
                      <a:pt x="1307" y="583"/>
                    </a:lnTo>
                    <a:lnTo>
                      <a:pt x="1286" y="596"/>
                    </a:lnTo>
                    <a:lnTo>
                      <a:pt x="1264" y="609"/>
                    </a:lnTo>
                    <a:lnTo>
                      <a:pt x="1241" y="621"/>
                    </a:lnTo>
                    <a:lnTo>
                      <a:pt x="1216" y="632"/>
                    </a:lnTo>
                    <a:lnTo>
                      <a:pt x="1190" y="644"/>
                    </a:lnTo>
                    <a:lnTo>
                      <a:pt x="1164" y="654"/>
                    </a:lnTo>
                    <a:lnTo>
                      <a:pt x="1137" y="663"/>
                    </a:lnTo>
                    <a:lnTo>
                      <a:pt x="1109" y="672"/>
                    </a:lnTo>
                    <a:lnTo>
                      <a:pt x="1079" y="681"/>
                    </a:lnTo>
                    <a:lnTo>
                      <a:pt x="1049" y="689"/>
                    </a:lnTo>
                    <a:lnTo>
                      <a:pt x="1018" y="696"/>
                    </a:lnTo>
                    <a:lnTo>
                      <a:pt x="987" y="702"/>
                    </a:lnTo>
                    <a:lnTo>
                      <a:pt x="955" y="707"/>
                    </a:lnTo>
                    <a:lnTo>
                      <a:pt x="921" y="713"/>
                    </a:lnTo>
                    <a:lnTo>
                      <a:pt x="887" y="716"/>
                    </a:lnTo>
                    <a:lnTo>
                      <a:pt x="852" y="719"/>
                    </a:lnTo>
                    <a:lnTo>
                      <a:pt x="817" y="722"/>
                    </a:lnTo>
                    <a:lnTo>
                      <a:pt x="782" y="723"/>
                    </a:lnTo>
                    <a:lnTo>
                      <a:pt x="746" y="723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4"/>
              </a:p>
            </p:txBody>
          </p:sp>
          <p:sp>
            <p:nvSpPr>
              <p:cNvPr id="213" name="Freeform 102"/>
              <p:cNvSpPr>
                <a:spLocks noChangeArrowheads="1"/>
              </p:cNvSpPr>
              <p:nvPr/>
            </p:nvSpPr>
            <p:spPr bwMode="auto">
              <a:xfrm>
                <a:off x="8" y="4"/>
                <a:ext cx="231" cy="116"/>
              </a:xfrm>
              <a:custGeom>
                <a:avLst/>
                <a:gdLst>
                  <a:gd name="T0" fmla="*/ 38 w 1398"/>
                  <a:gd name="T1" fmla="*/ 10 h 700"/>
                  <a:gd name="T2" fmla="*/ 38 w 1398"/>
                  <a:gd name="T3" fmla="*/ 12 h 700"/>
                  <a:gd name="T4" fmla="*/ 37 w 1398"/>
                  <a:gd name="T5" fmla="*/ 13 h 700"/>
                  <a:gd name="T6" fmla="*/ 36 w 1398"/>
                  <a:gd name="T7" fmla="*/ 14 h 700"/>
                  <a:gd name="T8" fmla="*/ 34 w 1398"/>
                  <a:gd name="T9" fmla="*/ 15 h 700"/>
                  <a:gd name="T10" fmla="*/ 33 w 1398"/>
                  <a:gd name="T11" fmla="*/ 16 h 700"/>
                  <a:gd name="T12" fmla="*/ 31 w 1398"/>
                  <a:gd name="T13" fmla="*/ 17 h 700"/>
                  <a:gd name="T14" fmla="*/ 28 w 1398"/>
                  <a:gd name="T15" fmla="*/ 18 h 700"/>
                  <a:gd name="T16" fmla="*/ 26 w 1398"/>
                  <a:gd name="T17" fmla="*/ 19 h 700"/>
                  <a:gd name="T18" fmla="*/ 23 w 1398"/>
                  <a:gd name="T19" fmla="*/ 19 h 700"/>
                  <a:gd name="T20" fmla="*/ 20 w 1398"/>
                  <a:gd name="T21" fmla="*/ 19 h 700"/>
                  <a:gd name="T22" fmla="*/ 18 w 1398"/>
                  <a:gd name="T23" fmla="*/ 19 h 700"/>
                  <a:gd name="T24" fmla="*/ 15 w 1398"/>
                  <a:gd name="T25" fmla="*/ 19 h 700"/>
                  <a:gd name="T26" fmla="*/ 13 w 1398"/>
                  <a:gd name="T27" fmla="*/ 19 h 700"/>
                  <a:gd name="T28" fmla="*/ 10 w 1398"/>
                  <a:gd name="T29" fmla="*/ 18 h 700"/>
                  <a:gd name="T30" fmla="*/ 8 w 1398"/>
                  <a:gd name="T31" fmla="*/ 17 h 700"/>
                  <a:gd name="T32" fmla="*/ 6 w 1398"/>
                  <a:gd name="T33" fmla="*/ 16 h 700"/>
                  <a:gd name="T34" fmla="*/ 4 w 1398"/>
                  <a:gd name="T35" fmla="*/ 15 h 700"/>
                  <a:gd name="T36" fmla="*/ 2 w 1398"/>
                  <a:gd name="T37" fmla="*/ 14 h 700"/>
                  <a:gd name="T38" fmla="*/ 1 w 1398"/>
                  <a:gd name="T39" fmla="*/ 13 h 700"/>
                  <a:gd name="T40" fmla="*/ 0 w 1398"/>
                  <a:gd name="T41" fmla="*/ 12 h 700"/>
                  <a:gd name="T42" fmla="*/ 0 w 1398"/>
                  <a:gd name="T43" fmla="*/ 10 h 700"/>
                  <a:gd name="T44" fmla="*/ 0 w 1398"/>
                  <a:gd name="T45" fmla="*/ 9 h 700"/>
                  <a:gd name="T46" fmla="*/ 0 w 1398"/>
                  <a:gd name="T47" fmla="*/ 8 h 700"/>
                  <a:gd name="T48" fmla="*/ 1 w 1398"/>
                  <a:gd name="T49" fmla="*/ 6 h 700"/>
                  <a:gd name="T50" fmla="*/ 2 w 1398"/>
                  <a:gd name="T51" fmla="*/ 5 h 700"/>
                  <a:gd name="T52" fmla="*/ 4 w 1398"/>
                  <a:gd name="T53" fmla="*/ 4 h 700"/>
                  <a:gd name="T54" fmla="*/ 6 w 1398"/>
                  <a:gd name="T55" fmla="*/ 3 h 700"/>
                  <a:gd name="T56" fmla="*/ 8 w 1398"/>
                  <a:gd name="T57" fmla="*/ 2 h 700"/>
                  <a:gd name="T58" fmla="*/ 10 w 1398"/>
                  <a:gd name="T59" fmla="*/ 1 h 700"/>
                  <a:gd name="T60" fmla="*/ 13 w 1398"/>
                  <a:gd name="T61" fmla="*/ 0 h 700"/>
                  <a:gd name="T62" fmla="*/ 15 w 1398"/>
                  <a:gd name="T63" fmla="*/ 0 h 700"/>
                  <a:gd name="T64" fmla="*/ 18 w 1398"/>
                  <a:gd name="T65" fmla="*/ 0 h 700"/>
                  <a:gd name="T66" fmla="*/ 20 w 1398"/>
                  <a:gd name="T67" fmla="*/ 0 h 700"/>
                  <a:gd name="T68" fmla="*/ 23 w 1398"/>
                  <a:gd name="T69" fmla="*/ 0 h 700"/>
                  <a:gd name="T70" fmla="*/ 26 w 1398"/>
                  <a:gd name="T71" fmla="*/ 0 h 700"/>
                  <a:gd name="T72" fmla="*/ 28 w 1398"/>
                  <a:gd name="T73" fmla="*/ 1 h 700"/>
                  <a:gd name="T74" fmla="*/ 31 w 1398"/>
                  <a:gd name="T75" fmla="*/ 2 h 700"/>
                  <a:gd name="T76" fmla="*/ 33 w 1398"/>
                  <a:gd name="T77" fmla="*/ 3 h 700"/>
                  <a:gd name="T78" fmla="*/ 34 w 1398"/>
                  <a:gd name="T79" fmla="*/ 4 h 700"/>
                  <a:gd name="T80" fmla="*/ 36 w 1398"/>
                  <a:gd name="T81" fmla="*/ 5 h 700"/>
                  <a:gd name="T82" fmla="*/ 37 w 1398"/>
                  <a:gd name="T83" fmla="*/ 6 h 700"/>
                  <a:gd name="T84" fmla="*/ 38 w 1398"/>
                  <a:gd name="T85" fmla="*/ 8 h 700"/>
                  <a:gd name="T86" fmla="*/ 38 w 1398"/>
                  <a:gd name="T87" fmla="*/ 9 h 7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98"/>
                  <a:gd name="T133" fmla="*/ 0 h 700"/>
                  <a:gd name="T134" fmla="*/ 1398 w 1398"/>
                  <a:gd name="T135" fmla="*/ 700 h 7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98" h="700">
                    <a:moveTo>
                      <a:pt x="1398" y="350"/>
                    </a:moveTo>
                    <a:lnTo>
                      <a:pt x="1398" y="350"/>
                    </a:lnTo>
                    <a:lnTo>
                      <a:pt x="1397" y="368"/>
                    </a:lnTo>
                    <a:lnTo>
                      <a:pt x="1394" y="386"/>
                    </a:lnTo>
                    <a:lnTo>
                      <a:pt x="1391" y="403"/>
                    </a:lnTo>
                    <a:lnTo>
                      <a:pt x="1384" y="421"/>
                    </a:lnTo>
                    <a:lnTo>
                      <a:pt x="1376" y="438"/>
                    </a:lnTo>
                    <a:lnTo>
                      <a:pt x="1367" y="454"/>
                    </a:lnTo>
                    <a:lnTo>
                      <a:pt x="1356" y="471"/>
                    </a:lnTo>
                    <a:lnTo>
                      <a:pt x="1344" y="486"/>
                    </a:lnTo>
                    <a:lnTo>
                      <a:pt x="1330" y="502"/>
                    </a:lnTo>
                    <a:lnTo>
                      <a:pt x="1314" y="517"/>
                    </a:lnTo>
                    <a:lnTo>
                      <a:pt x="1297" y="531"/>
                    </a:lnTo>
                    <a:lnTo>
                      <a:pt x="1279" y="546"/>
                    </a:lnTo>
                    <a:lnTo>
                      <a:pt x="1260" y="560"/>
                    </a:lnTo>
                    <a:lnTo>
                      <a:pt x="1239" y="573"/>
                    </a:lnTo>
                    <a:lnTo>
                      <a:pt x="1217" y="586"/>
                    </a:lnTo>
                    <a:lnTo>
                      <a:pt x="1194" y="598"/>
                    </a:lnTo>
                    <a:lnTo>
                      <a:pt x="1169" y="609"/>
                    </a:lnTo>
                    <a:lnTo>
                      <a:pt x="1143" y="621"/>
                    </a:lnTo>
                    <a:lnTo>
                      <a:pt x="1117" y="631"/>
                    </a:lnTo>
                    <a:lnTo>
                      <a:pt x="1090" y="640"/>
                    </a:lnTo>
                    <a:lnTo>
                      <a:pt x="1062" y="649"/>
                    </a:lnTo>
                    <a:lnTo>
                      <a:pt x="1032" y="658"/>
                    </a:lnTo>
                    <a:lnTo>
                      <a:pt x="1002" y="666"/>
                    </a:lnTo>
                    <a:lnTo>
                      <a:pt x="971" y="673"/>
                    </a:lnTo>
                    <a:lnTo>
                      <a:pt x="940" y="679"/>
                    </a:lnTo>
                    <a:lnTo>
                      <a:pt x="908" y="684"/>
                    </a:lnTo>
                    <a:lnTo>
                      <a:pt x="874" y="690"/>
                    </a:lnTo>
                    <a:lnTo>
                      <a:pt x="840" y="693"/>
                    </a:lnTo>
                    <a:lnTo>
                      <a:pt x="805" y="696"/>
                    </a:lnTo>
                    <a:lnTo>
                      <a:pt x="770" y="699"/>
                    </a:lnTo>
                    <a:lnTo>
                      <a:pt x="735" y="700"/>
                    </a:lnTo>
                    <a:lnTo>
                      <a:pt x="699" y="700"/>
                    </a:lnTo>
                    <a:lnTo>
                      <a:pt x="663" y="700"/>
                    </a:lnTo>
                    <a:lnTo>
                      <a:pt x="628" y="699"/>
                    </a:lnTo>
                    <a:lnTo>
                      <a:pt x="593" y="696"/>
                    </a:lnTo>
                    <a:lnTo>
                      <a:pt x="558" y="693"/>
                    </a:lnTo>
                    <a:lnTo>
                      <a:pt x="524" y="690"/>
                    </a:lnTo>
                    <a:lnTo>
                      <a:pt x="490" y="684"/>
                    </a:lnTo>
                    <a:lnTo>
                      <a:pt x="458" y="679"/>
                    </a:lnTo>
                    <a:lnTo>
                      <a:pt x="427" y="673"/>
                    </a:lnTo>
                    <a:lnTo>
                      <a:pt x="396" y="666"/>
                    </a:lnTo>
                    <a:lnTo>
                      <a:pt x="366" y="658"/>
                    </a:lnTo>
                    <a:lnTo>
                      <a:pt x="336" y="649"/>
                    </a:lnTo>
                    <a:lnTo>
                      <a:pt x="308" y="640"/>
                    </a:lnTo>
                    <a:lnTo>
                      <a:pt x="281" y="631"/>
                    </a:lnTo>
                    <a:lnTo>
                      <a:pt x="255" y="621"/>
                    </a:lnTo>
                    <a:lnTo>
                      <a:pt x="229" y="609"/>
                    </a:lnTo>
                    <a:lnTo>
                      <a:pt x="204" y="598"/>
                    </a:lnTo>
                    <a:lnTo>
                      <a:pt x="181" y="586"/>
                    </a:lnTo>
                    <a:lnTo>
                      <a:pt x="159" y="573"/>
                    </a:lnTo>
                    <a:lnTo>
                      <a:pt x="138" y="560"/>
                    </a:lnTo>
                    <a:lnTo>
                      <a:pt x="119" y="546"/>
                    </a:lnTo>
                    <a:lnTo>
                      <a:pt x="101" y="531"/>
                    </a:lnTo>
                    <a:lnTo>
                      <a:pt x="84" y="517"/>
                    </a:lnTo>
                    <a:lnTo>
                      <a:pt x="68" y="502"/>
                    </a:lnTo>
                    <a:lnTo>
                      <a:pt x="54" y="486"/>
                    </a:lnTo>
                    <a:lnTo>
                      <a:pt x="42" y="471"/>
                    </a:lnTo>
                    <a:lnTo>
                      <a:pt x="31" y="454"/>
                    </a:lnTo>
                    <a:lnTo>
                      <a:pt x="22" y="438"/>
                    </a:lnTo>
                    <a:lnTo>
                      <a:pt x="14" y="421"/>
                    </a:lnTo>
                    <a:lnTo>
                      <a:pt x="7" y="403"/>
                    </a:lnTo>
                    <a:lnTo>
                      <a:pt x="4" y="386"/>
                    </a:lnTo>
                    <a:lnTo>
                      <a:pt x="1" y="368"/>
                    </a:lnTo>
                    <a:lnTo>
                      <a:pt x="0" y="350"/>
                    </a:lnTo>
                    <a:lnTo>
                      <a:pt x="1" y="332"/>
                    </a:lnTo>
                    <a:lnTo>
                      <a:pt x="4" y="314"/>
                    </a:lnTo>
                    <a:lnTo>
                      <a:pt x="7" y="297"/>
                    </a:lnTo>
                    <a:lnTo>
                      <a:pt x="14" y="279"/>
                    </a:lnTo>
                    <a:lnTo>
                      <a:pt x="22" y="262"/>
                    </a:lnTo>
                    <a:lnTo>
                      <a:pt x="31" y="246"/>
                    </a:lnTo>
                    <a:lnTo>
                      <a:pt x="42" y="230"/>
                    </a:lnTo>
                    <a:lnTo>
                      <a:pt x="54" y="214"/>
                    </a:lnTo>
                    <a:lnTo>
                      <a:pt x="68" y="199"/>
                    </a:lnTo>
                    <a:lnTo>
                      <a:pt x="84" y="183"/>
                    </a:lnTo>
                    <a:lnTo>
                      <a:pt x="101" y="169"/>
                    </a:lnTo>
                    <a:lnTo>
                      <a:pt x="119" y="154"/>
                    </a:lnTo>
                    <a:lnTo>
                      <a:pt x="138" y="140"/>
                    </a:lnTo>
                    <a:lnTo>
                      <a:pt x="159" y="127"/>
                    </a:lnTo>
                    <a:lnTo>
                      <a:pt x="181" y="114"/>
                    </a:lnTo>
                    <a:lnTo>
                      <a:pt x="204" y="103"/>
                    </a:lnTo>
                    <a:lnTo>
                      <a:pt x="229" y="91"/>
                    </a:lnTo>
                    <a:lnTo>
                      <a:pt x="255" y="79"/>
                    </a:lnTo>
                    <a:lnTo>
                      <a:pt x="281" y="69"/>
                    </a:lnTo>
                    <a:lnTo>
                      <a:pt x="308" y="60"/>
                    </a:lnTo>
                    <a:lnTo>
                      <a:pt x="336" y="51"/>
                    </a:lnTo>
                    <a:lnTo>
                      <a:pt x="366" y="42"/>
                    </a:lnTo>
                    <a:lnTo>
                      <a:pt x="396" y="34"/>
                    </a:lnTo>
                    <a:lnTo>
                      <a:pt x="427" y="28"/>
                    </a:lnTo>
                    <a:lnTo>
                      <a:pt x="458" y="21"/>
                    </a:lnTo>
                    <a:lnTo>
                      <a:pt x="490" y="16"/>
                    </a:lnTo>
                    <a:lnTo>
                      <a:pt x="524" y="11"/>
                    </a:lnTo>
                    <a:lnTo>
                      <a:pt x="558" y="7"/>
                    </a:lnTo>
                    <a:lnTo>
                      <a:pt x="593" y="4"/>
                    </a:lnTo>
                    <a:lnTo>
                      <a:pt x="628" y="2"/>
                    </a:lnTo>
                    <a:lnTo>
                      <a:pt x="663" y="0"/>
                    </a:lnTo>
                    <a:lnTo>
                      <a:pt x="699" y="0"/>
                    </a:lnTo>
                    <a:lnTo>
                      <a:pt x="735" y="0"/>
                    </a:lnTo>
                    <a:lnTo>
                      <a:pt x="770" y="2"/>
                    </a:lnTo>
                    <a:lnTo>
                      <a:pt x="805" y="4"/>
                    </a:lnTo>
                    <a:lnTo>
                      <a:pt x="840" y="7"/>
                    </a:lnTo>
                    <a:lnTo>
                      <a:pt x="874" y="11"/>
                    </a:lnTo>
                    <a:lnTo>
                      <a:pt x="908" y="16"/>
                    </a:lnTo>
                    <a:lnTo>
                      <a:pt x="940" y="21"/>
                    </a:lnTo>
                    <a:lnTo>
                      <a:pt x="971" y="28"/>
                    </a:lnTo>
                    <a:lnTo>
                      <a:pt x="1002" y="34"/>
                    </a:lnTo>
                    <a:lnTo>
                      <a:pt x="1032" y="42"/>
                    </a:lnTo>
                    <a:lnTo>
                      <a:pt x="1062" y="51"/>
                    </a:lnTo>
                    <a:lnTo>
                      <a:pt x="1090" y="60"/>
                    </a:lnTo>
                    <a:lnTo>
                      <a:pt x="1117" y="69"/>
                    </a:lnTo>
                    <a:lnTo>
                      <a:pt x="1143" y="79"/>
                    </a:lnTo>
                    <a:lnTo>
                      <a:pt x="1169" y="91"/>
                    </a:lnTo>
                    <a:lnTo>
                      <a:pt x="1194" y="103"/>
                    </a:lnTo>
                    <a:lnTo>
                      <a:pt x="1217" y="114"/>
                    </a:lnTo>
                    <a:lnTo>
                      <a:pt x="1239" y="127"/>
                    </a:lnTo>
                    <a:lnTo>
                      <a:pt x="1260" y="140"/>
                    </a:lnTo>
                    <a:lnTo>
                      <a:pt x="1279" y="154"/>
                    </a:lnTo>
                    <a:lnTo>
                      <a:pt x="1297" y="169"/>
                    </a:lnTo>
                    <a:lnTo>
                      <a:pt x="1314" y="183"/>
                    </a:lnTo>
                    <a:lnTo>
                      <a:pt x="1330" y="199"/>
                    </a:lnTo>
                    <a:lnTo>
                      <a:pt x="1344" y="214"/>
                    </a:lnTo>
                    <a:lnTo>
                      <a:pt x="1356" y="230"/>
                    </a:lnTo>
                    <a:lnTo>
                      <a:pt x="1367" y="246"/>
                    </a:lnTo>
                    <a:lnTo>
                      <a:pt x="1376" y="262"/>
                    </a:lnTo>
                    <a:lnTo>
                      <a:pt x="1384" y="279"/>
                    </a:lnTo>
                    <a:lnTo>
                      <a:pt x="1391" y="297"/>
                    </a:lnTo>
                    <a:lnTo>
                      <a:pt x="1394" y="314"/>
                    </a:lnTo>
                    <a:lnTo>
                      <a:pt x="1397" y="332"/>
                    </a:lnTo>
                    <a:lnTo>
                      <a:pt x="1398" y="35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F3F3F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4"/>
              </a:p>
            </p:txBody>
          </p:sp>
        </p:grpSp>
      </p:grpSp>
      <p:sp>
        <p:nvSpPr>
          <p:cNvPr id="214" name="Text Box 81"/>
          <p:cNvSpPr>
            <a:spLocks noChangeArrowheads="1"/>
          </p:cNvSpPr>
          <p:nvPr/>
        </p:nvSpPr>
        <p:spPr bwMode="auto">
          <a:xfrm>
            <a:off x="2767496" y="4234239"/>
            <a:ext cx="2312063" cy="5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添加文本内容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5" name="Text Box 82"/>
          <p:cNvSpPr>
            <a:spLocks noChangeArrowheads="1"/>
          </p:cNvSpPr>
          <p:nvPr/>
        </p:nvSpPr>
        <p:spPr bwMode="auto">
          <a:xfrm>
            <a:off x="3936795" y="1931803"/>
            <a:ext cx="1274551" cy="7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1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</a:t>
            </a:r>
            <a:endParaRPr lang="en-US" altLang="zh-CN" sz="201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eaLnBrk="1" hangingPunct="1"/>
            <a:r>
              <a:rPr lang="zh-CN" altLang="en-US" sz="201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标签</a:t>
            </a:r>
            <a:endParaRPr lang="en-US" altLang="zh-CN" sz="201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16" name="组合 215"/>
          <p:cNvGrpSpPr/>
          <p:nvPr/>
        </p:nvGrpSpPr>
        <p:grpSpPr>
          <a:xfrm>
            <a:off x="7806374" y="2077834"/>
            <a:ext cx="532123" cy="598139"/>
            <a:chOff x="5810678" y="1001615"/>
            <a:chExt cx="422361" cy="474760"/>
          </a:xfrm>
        </p:grpSpPr>
        <p:sp>
          <p:nvSpPr>
            <p:cNvPr id="217" name="Oval 87"/>
            <p:cNvSpPr>
              <a:spLocks noChangeArrowheads="1"/>
            </p:cNvSpPr>
            <p:nvPr/>
          </p:nvSpPr>
          <p:spPr bwMode="auto">
            <a:xfrm>
              <a:off x="5825802" y="1341437"/>
              <a:ext cx="392112" cy="13493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4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18" name="组合 217"/>
            <p:cNvGrpSpPr/>
            <p:nvPr/>
          </p:nvGrpSpPr>
          <p:grpSpPr>
            <a:xfrm>
              <a:off x="5810678" y="1001615"/>
              <a:ext cx="422361" cy="422361"/>
              <a:chOff x="5003908" y="1229805"/>
              <a:chExt cx="897741" cy="897741"/>
            </a:xfrm>
          </p:grpSpPr>
          <p:sp>
            <p:nvSpPr>
              <p:cNvPr id="219" name="Freeform 36"/>
              <p:cNvSpPr>
                <a:spLocks/>
              </p:cNvSpPr>
              <p:nvPr/>
            </p:nvSpPr>
            <p:spPr bwMode="auto">
              <a:xfrm>
                <a:off x="5003908" y="1229805"/>
                <a:ext cx="897741" cy="897741"/>
              </a:xfrm>
              <a:prstGeom prst="ellipse">
                <a:avLst/>
              </a:prstGeom>
              <a:gradFill flip="none" rotWithShape="1">
                <a:gsLst>
                  <a:gs pos="0">
                    <a:srgbClr val="42C687">
                      <a:shade val="30000"/>
                      <a:satMod val="115000"/>
                    </a:srgbClr>
                  </a:gs>
                  <a:gs pos="50000">
                    <a:srgbClr val="42C687">
                      <a:shade val="67500"/>
                      <a:satMod val="115000"/>
                    </a:srgbClr>
                  </a:gs>
                  <a:gs pos="100000">
                    <a:srgbClr val="42C68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20" name="Freeform 38"/>
              <p:cNvSpPr>
                <a:spLocks/>
              </p:cNvSpPr>
              <p:nvPr/>
            </p:nvSpPr>
            <p:spPr bwMode="auto">
              <a:xfrm>
                <a:off x="5069568" y="1255262"/>
                <a:ext cx="766422" cy="250808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21" name="Oval 39"/>
              <p:cNvSpPr>
                <a:spLocks noChangeArrowheads="1"/>
              </p:cNvSpPr>
              <p:nvPr/>
            </p:nvSpPr>
            <p:spPr bwMode="auto">
              <a:xfrm>
                <a:off x="5365810" y="1275260"/>
                <a:ext cx="180773" cy="1634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222" name="组合 221"/>
          <p:cNvGrpSpPr/>
          <p:nvPr/>
        </p:nvGrpSpPr>
        <p:grpSpPr>
          <a:xfrm>
            <a:off x="5731716" y="1875641"/>
            <a:ext cx="1360781" cy="1360781"/>
            <a:chOff x="3896974" y="1004807"/>
            <a:chExt cx="1231816" cy="1231816"/>
          </a:xfrm>
        </p:grpSpPr>
        <p:sp>
          <p:nvSpPr>
            <p:cNvPr id="223" name="椭圆 222"/>
            <p:cNvSpPr/>
            <p:nvPr/>
          </p:nvSpPr>
          <p:spPr>
            <a:xfrm>
              <a:off x="3896974" y="1004807"/>
              <a:ext cx="1231816" cy="1231816"/>
            </a:xfrm>
            <a:prstGeom prst="ellipse">
              <a:avLst/>
            </a:prstGeom>
            <a:gradFill flip="none" rotWithShape="1">
              <a:gsLst>
                <a:gs pos="0">
                  <a:srgbClr val="42C687">
                    <a:shade val="30000"/>
                    <a:satMod val="115000"/>
                  </a:srgbClr>
                </a:gs>
                <a:gs pos="50000">
                  <a:srgbClr val="42C687">
                    <a:shade val="67500"/>
                    <a:satMod val="115000"/>
                  </a:srgbClr>
                </a:gs>
                <a:gs pos="100000">
                  <a:srgbClr val="42C6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z="3024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224" name="组合 223"/>
            <p:cNvGrpSpPr/>
            <p:nvPr/>
          </p:nvGrpSpPr>
          <p:grpSpPr>
            <a:xfrm>
              <a:off x="3975695" y="1021609"/>
              <a:ext cx="1074373" cy="351584"/>
              <a:chOff x="4042072" y="2366383"/>
              <a:chExt cx="635886" cy="208091"/>
            </a:xfrm>
          </p:grpSpPr>
          <p:sp>
            <p:nvSpPr>
              <p:cNvPr id="225" name="Freeform 43"/>
              <p:cNvSpPr>
                <a:spLocks/>
              </p:cNvSpPr>
              <p:nvPr/>
            </p:nvSpPr>
            <p:spPr bwMode="auto">
              <a:xfrm>
                <a:off x="4042072" y="2366383"/>
                <a:ext cx="635886" cy="208091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26" name="Oval 44"/>
              <p:cNvSpPr>
                <a:spLocks noChangeArrowheads="1"/>
              </p:cNvSpPr>
              <p:nvPr/>
            </p:nvSpPr>
            <p:spPr bwMode="auto">
              <a:xfrm>
                <a:off x="4289285" y="2391656"/>
                <a:ext cx="147570" cy="1334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4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sp>
        <p:nvSpPr>
          <p:cNvPr id="227" name="Text Box 82"/>
          <p:cNvSpPr>
            <a:spLocks noChangeArrowheads="1"/>
          </p:cNvSpPr>
          <p:nvPr/>
        </p:nvSpPr>
        <p:spPr bwMode="auto">
          <a:xfrm>
            <a:off x="5774831" y="2236241"/>
            <a:ext cx="1274551" cy="7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1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</a:t>
            </a:r>
            <a:endParaRPr lang="en-US" altLang="zh-CN" sz="201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eaLnBrk="1" hangingPunct="1"/>
            <a:r>
              <a:rPr lang="zh-CN" altLang="en-US" sz="201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标签</a:t>
            </a:r>
            <a:endParaRPr lang="en-US" altLang="zh-CN" sz="201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28" name="矩形 47"/>
          <p:cNvSpPr>
            <a:spLocks noChangeArrowheads="1"/>
          </p:cNvSpPr>
          <p:nvPr/>
        </p:nvSpPr>
        <p:spPr bwMode="auto">
          <a:xfrm>
            <a:off x="8482167" y="2446187"/>
            <a:ext cx="2784448" cy="8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229" name="TextBox 59"/>
          <p:cNvSpPr txBox="1">
            <a:spLocks noChangeArrowheads="1"/>
          </p:cNvSpPr>
          <p:nvPr/>
        </p:nvSpPr>
        <p:spPr bwMode="auto">
          <a:xfrm flipH="1">
            <a:off x="8481772" y="2082767"/>
            <a:ext cx="2630914" cy="4240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点击此处输入内容</a:t>
            </a:r>
            <a:endParaRPr lang="en-US" altLang="ko-KR" sz="20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0" name="TextBox 59"/>
          <p:cNvSpPr txBox="1">
            <a:spLocks noChangeArrowheads="1"/>
          </p:cNvSpPr>
          <p:nvPr/>
        </p:nvSpPr>
        <p:spPr bwMode="auto">
          <a:xfrm flipH="1">
            <a:off x="8498497" y="3477206"/>
            <a:ext cx="2630914" cy="4240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点击此处输入内容</a:t>
            </a:r>
            <a:endParaRPr lang="en-US" altLang="ko-KR" sz="20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1" name="矩形 47"/>
          <p:cNvSpPr>
            <a:spLocks noChangeArrowheads="1"/>
          </p:cNvSpPr>
          <p:nvPr/>
        </p:nvSpPr>
        <p:spPr bwMode="auto">
          <a:xfrm>
            <a:off x="8482167" y="3859580"/>
            <a:ext cx="2784448" cy="8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232" name="TextBox 59"/>
          <p:cNvSpPr txBox="1">
            <a:spLocks noChangeArrowheads="1"/>
          </p:cNvSpPr>
          <p:nvPr/>
        </p:nvSpPr>
        <p:spPr bwMode="auto">
          <a:xfrm flipH="1">
            <a:off x="8498497" y="4797930"/>
            <a:ext cx="2630914" cy="4240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点击此处输入内容</a:t>
            </a:r>
            <a:endParaRPr lang="en-US" altLang="ko-KR" sz="20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矩形 47"/>
          <p:cNvSpPr>
            <a:spLocks noChangeArrowheads="1"/>
          </p:cNvSpPr>
          <p:nvPr/>
        </p:nvSpPr>
        <p:spPr bwMode="auto">
          <a:xfrm>
            <a:off x="8482167" y="5180305"/>
            <a:ext cx="2784448" cy="8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91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研究方案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93" name="直接连接符 9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67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214" grpId="0"/>
      <p:bldP spid="215" grpId="0"/>
      <p:bldP spid="227" grpId="0" bldLvl="0" autoUpdateAnimBg="0"/>
      <p:bldP spid="228" grpId="0"/>
      <p:bldP spid="229" grpId="0"/>
      <p:bldP spid="230" grpId="0"/>
      <p:bldP spid="231" grpId="0"/>
      <p:bldP spid="232" grpId="0"/>
      <p:bldP spid="233" grpId="0"/>
      <p:bldP spid="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414207" y="2587052"/>
            <a:ext cx="7034350" cy="3383326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695675" y="3596114"/>
            <a:ext cx="1369549" cy="1365202"/>
          </a:xfrm>
          <a:prstGeom prst="ellipse">
            <a:avLst/>
          </a:prstGeom>
          <a:gradFill flip="none" rotWithShape="1">
            <a:gsLst>
              <a:gs pos="0">
                <a:srgbClr val="42C687">
                  <a:shade val="30000"/>
                  <a:satMod val="115000"/>
                </a:srgbClr>
              </a:gs>
              <a:gs pos="50000">
                <a:srgbClr val="42C687">
                  <a:shade val="67500"/>
                  <a:satMod val="115000"/>
                </a:srgbClr>
              </a:gs>
              <a:gs pos="100000">
                <a:srgbClr val="42C68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70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5" name="椭圆 14"/>
          <p:cNvSpPr/>
          <p:nvPr/>
        </p:nvSpPr>
        <p:spPr>
          <a:xfrm>
            <a:off x="9730025" y="3596114"/>
            <a:ext cx="1369549" cy="1365202"/>
          </a:xfrm>
          <a:prstGeom prst="ellipse">
            <a:avLst/>
          </a:prstGeom>
          <a:gradFill flip="none" rotWithShape="1">
            <a:gsLst>
              <a:gs pos="0">
                <a:srgbClr val="42C687">
                  <a:shade val="30000"/>
                  <a:satMod val="115000"/>
                </a:srgbClr>
              </a:gs>
              <a:gs pos="50000">
                <a:srgbClr val="42C687">
                  <a:shade val="67500"/>
                  <a:satMod val="115000"/>
                </a:srgbClr>
              </a:gs>
              <a:gs pos="100000">
                <a:srgbClr val="42C68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70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6282381" y="3588455"/>
            <a:ext cx="1298000" cy="304442"/>
          </a:xfrm>
          <a:prstGeom prst="rect">
            <a:avLst/>
          </a:prstGeom>
        </p:spPr>
        <p:txBody>
          <a:bodyPr wrap="none" lIns="75520" tIns="37760" rIns="75520" bIns="37760"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282381" y="4664534"/>
            <a:ext cx="1298000" cy="304442"/>
          </a:xfrm>
          <a:prstGeom prst="rect">
            <a:avLst/>
          </a:prstGeom>
        </p:spPr>
        <p:txBody>
          <a:bodyPr wrap="none" lIns="75520" tIns="37760" rIns="75520" bIns="37760"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23" name="上箭头 22"/>
          <p:cNvSpPr/>
          <p:nvPr/>
        </p:nvSpPr>
        <p:spPr>
          <a:xfrm>
            <a:off x="6427641" y="2793507"/>
            <a:ext cx="1007480" cy="739723"/>
          </a:xfrm>
          <a:prstGeom prst="upArrow">
            <a:avLst>
              <a:gd name="adj1" fmla="val 50000"/>
              <a:gd name="adj2" fmla="val 63430"/>
            </a:avLst>
          </a:prstGeom>
          <a:gradFill flip="none" rotWithShape="1">
            <a:gsLst>
              <a:gs pos="0">
                <a:schemeClr val="bg1">
                  <a:lumMod val="50000"/>
                  <a:alpha val="70000"/>
                </a:schemeClr>
              </a:gs>
              <a:gs pos="81000">
                <a:srgbClr val="7F7F7F">
                  <a:alpha val="20000"/>
                </a:srgb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025921" y="5792309"/>
            <a:ext cx="3751374" cy="35614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25921" y="2408982"/>
            <a:ext cx="3751374" cy="35614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7" name="五边形 2"/>
          <p:cNvSpPr/>
          <p:nvPr/>
        </p:nvSpPr>
        <p:spPr>
          <a:xfrm>
            <a:off x="4482568" y="4323233"/>
            <a:ext cx="4897627" cy="267105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28" name="五边形 2"/>
          <p:cNvSpPr/>
          <p:nvPr/>
        </p:nvSpPr>
        <p:spPr>
          <a:xfrm flipH="1">
            <a:off x="4482568" y="3967093"/>
            <a:ext cx="4897627" cy="267105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22" name="上箭头 21"/>
          <p:cNvSpPr/>
          <p:nvPr/>
        </p:nvSpPr>
        <p:spPr>
          <a:xfrm flipV="1">
            <a:off x="6427641" y="5013390"/>
            <a:ext cx="1007480" cy="739723"/>
          </a:xfrm>
          <a:prstGeom prst="upArrow">
            <a:avLst>
              <a:gd name="adj1" fmla="val 50000"/>
              <a:gd name="adj2" fmla="val 63430"/>
            </a:avLst>
          </a:prstGeom>
          <a:gradFill flip="none" rotWithShape="1">
            <a:gsLst>
              <a:gs pos="0">
                <a:schemeClr val="bg1">
                  <a:lumMod val="50000"/>
                  <a:alpha val="70000"/>
                </a:schemeClr>
              </a:gs>
              <a:gs pos="81000">
                <a:srgbClr val="7F7F7F">
                  <a:alpha val="20000"/>
                </a:srgb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2391902" y="1421202"/>
            <a:ext cx="9060174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研究方案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14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23" grpId="0" animBg="1"/>
      <p:bldP spid="25" grpId="0" animBg="1"/>
      <p:bldP spid="26" grpId="0" animBg="1"/>
      <p:bldP spid="27" grpId="0" animBg="1"/>
      <p:bldP spid="28" grpId="0" animBg="1"/>
      <p:bldP spid="22" grpId="0" animBg="1"/>
      <p:bldP spid="2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2504443" y="2057382"/>
            <a:ext cx="4863251" cy="3684981"/>
            <a:chOff x="702" y="1230"/>
            <a:chExt cx="2947" cy="2233"/>
          </a:xfrm>
        </p:grpSpPr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 rot="-3600000">
              <a:off x="785" y="1556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 rot="-3600000">
              <a:off x="1556" y="2055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 rot="-3600000">
              <a:off x="2350" y="2509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4" name="Rectangle 9"/>
            <p:cNvSpPr>
              <a:spLocks noChangeArrowheads="1"/>
            </p:cNvSpPr>
            <p:nvPr/>
          </p:nvSpPr>
          <p:spPr bwMode="auto">
            <a:xfrm rot="-3600000">
              <a:off x="1578" y="2940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 rot="-3600000">
              <a:off x="762" y="2509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6" name="Rectangle 11"/>
            <p:cNvSpPr>
              <a:spLocks noChangeArrowheads="1"/>
            </p:cNvSpPr>
            <p:nvPr/>
          </p:nvSpPr>
          <p:spPr bwMode="auto">
            <a:xfrm rot="3600000">
              <a:off x="1556" y="1579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 rot="3600000">
              <a:off x="2327" y="2010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8" name="Rectangle 13"/>
            <p:cNvSpPr>
              <a:spLocks noChangeArrowheads="1"/>
            </p:cNvSpPr>
            <p:nvPr/>
          </p:nvSpPr>
          <p:spPr bwMode="auto">
            <a:xfrm rot="3600000">
              <a:off x="1556" y="2509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 rot="3600000">
              <a:off x="762" y="2962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 rot="3600000">
              <a:off x="762" y="2032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1162" y="2274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1162" y="3193"/>
              <a:ext cx="525" cy="146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3" name="Rectangle 18"/>
            <p:cNvSpPr>
              <a:spLocks noChangeArrowheads="1"/>
            </p:cNvSpPr>
            <p:nvPr/>
          </p:nvSpPr>
          <p:spPr bwMode="auto">
            <a:xfrm>
              <a:off x="1950" y="1814"/>
              <a:ext cx="526" cy="146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1950" y="2733"/>
              <a:ext cx="526" cy="146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1162" y="1354"/>
              <a:ext cx="525" cy="146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965" y="1230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0 w 394"/>
                <a:gd name="T3" fmla="*/ 237 h 394"/>
                <a:gd name="T4" fmla="*/ 379 w 394"/>
                <a:gd name="T5" fmla="*/ 274 h 394"/>
                <a:gd name="T6" fmla="*/ 361 w 394"/>
                <a:gd name="T7" fmla="*/ 306 h 394"/>
                <a:gd name="T8" fmla="*/ 336 w 394"/>
                <a:gd name="T9" fmla="*/ 336 h 394"/>
                <a:gd name="T10" fmla="*/ 306 w 394"/>
                <a:gd name="T11" fmla="*/ 361 h 394"/>
                <a:gd name="T12" fmla="*/ 273 w 394"/>
                <a:gd name="T13" fmla="*/ 379 h 394"/>
                <a:gd name="T14" fmla="*/ 237 w 394"/>
                <a:gd name="T15" fmla="*/ 390 h 394"/>
                <a:gd name="T16" fmla="*/ 197 w 394"/>
                <a:gd name="T17" fmla="*/ 394 h 394"/>
                <a:gd name="T18" fmla="*/ 177 w 394"/>
                <a:gd name="T19" fmla="*/ 392 h 394"/>
                <a:gd name="T20" fmla="*/ 138 w 394"/>
                <a:gd name="T21" fmla="*/ 385 h 394"/>
                <a:gd name="T22" fmla="*/ 104 w 394"/>
                <a:gd name="T23" fmla="*/ 370 h 394"/>
                <a:gd name="T24" fmla="*/ 71 w 394"/>
                <a:gd name="T25" fmla="*/ 348 h 394"/>
                <a:gd name="T26" fmla="*/ 45 w 394"/>
                <a:gd name="T27" fmla="*/ 323 h 394"/>
                <a:gd name="T28" fmla="*/ 23 w 394"/>
                <a:gd name="T29" fmla="*/ 290 h 394"/>
                <a:gd name="T30" fmla="*/ 9 w 394"/>
                <a:gd name="T31" fmla="*/ 255 h 394"/>
                <a:gd name="T32" fmla="*/ 2 w 394"/>
                <a:gd name="T33" fmla="*/ 217 h 394"/>
                <a:gd name="T34" fmla="*/ 0 w 394"/>
                <a:gd name="T35" fmla="*/ 197 h 394"/>
                <a:gd name="T36" fmla="*/ 3 w 394"/>
                <a:gd name="T37" fmla="*/ 157 h 394"/>
                <a:gd name="T38" fmla="*/ 14 w 394"/>
                <a:gd name="T39" fmla="*/ 120 h 394"/>
                <a:gd name="T40" fmla="*/ 33 w 394"/>
                <a:gd name="T41" fmla="*/ 88 h 394"/>
                <a:gd name="T42" fmla="*/ 58 w 394"/>
                <a:gd name="T43" fmla="*/ 58 h 394"/>
                <a:gd name="T44" fmla="*/ 87 w 394"/>
                <a:gd name="T45" fmla="*/ 33 h 394"/>
                <a:gd name="T46" fmla="*/ 120 w 394"/>
                <a:gd name="T47" fmla="*/ 15 h 394"/>
                <a:gd name="T48" fmla="*/ 157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5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8 w 394"/>
                <a:gd name="T61" fmla="*/ 71 h 394"/>
                <a:gd name="T62" fmla="*/ 370 w 394"/>
                <a:gd name="T63" fmla="*/ 104 h 394"/>
                <a:gd name="T64" fmla="*/ 385 w 394"/>
                <a:gd name="T65" fmla="*/ 139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0" y="237"/>
                  </a:lnTo>
                  <a:lnTo>
                    <a:pt x="385" y="255"/>
                  </a:lnTo>
                  <a:lnTo>
                    <a:pt x="379" y="274"/>
                  </a:lnTo>
                  <a:lnTo>
                    <a:pt x="370" y="290"/>
                  </a:lnTo>
                  <a:lnTo>
                    <a:pt x="361" y="306"/>
                  </a:lnTo>
                  <a:lnTo>
                    <a:pt x="348" y="323"/>
                  </a:lnTo>
                  <a:lnTo>
                    <a:pt x="336" y="336"/>
                  </a:lnTo>
                  <a:lnTo>
                    <a:pt x="323" y="348"/>
                  </a:lnTo>
                  <a:lnTo>
                    <a:pt x="306" y="361"/>
                  </a:lnTo>
                  <a:lnTo>
                    <a:pt x="290" y="370"/>
                  </a:lnTo>
                  <a:lnTo>
                    <a:pt x="273" y="379"/>
                  </a:lnTo>
                  <a:lnTo>
                    <a:pt x="255" y="385"/>
                  </a:lnTo>
                  <a:lnTo>
                    <a:pt x="237" y="390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0"/>
                  </a:lnTo>
                  <a:lnTo>
                    <a:pt x="138" y="385"/>
                  </a:lnTo>
                  <a:lnTo>
                    <a:pt x="120" y="379"/>
                  </a:lnTo>
                  <a:lnTo>
                    <a:pt x="104" y="370"/>
                  </a:lnTo>
                  <a:lnTo>
                    <a:pt x="87" y="361"/>
                  </a:lnTo>
                  <a:lnTo>
                    <a:pt x="71" y="348"/>
                  </a:lnTo>
                  <a:lnTo>
                    <a:pt x="58" y="336"/>
                  </a:lnTo>
                  <a:lnTo>
                    <a:pt x="45" y="323"/>
                  </a:lnTo>
                  <a:lnTo>
                    <a:pt x="33" y="306"/>
                  </a:lnTo>
                  <a:lnTo>
                    <a:pt x="23" y="290"/>
                  </a:lnTo>
                  <a:lnTo>
                    <a:pt x="14" y="274"/>
                  </a:lnTo>
                  <a:lnTo>
                    <a:pt x="9" y="255"/>
                  </a:lnTo>
                  <a:lnTo>
                    <a:pt x="3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3" y="157"/>
                  </a:lnTo>
                  <a:lnTo>
                    <a:pt x="9" y="139"/>
                  </a:lnTo>
                  <a:lnTo>
                    <a:pt x="14" y="120"/>
                  </a:lnTo>
                  <a:lnTo>
                    <a:pt x="23" y="104"/>
                  </a:lnTo>
                  <a:lnTo>
                    <a:pt x="33" y="88"/>
                  </a:lnTo>
                  <a:lnTo>
                    <a:pt x="45" y="71"/>
                  </a:lnTo>
                  <a:lnTo>
                    <a:pt x="58" y="58"/>
                  </a:lnTo>
                  <a:lnTo>
                    <a:pt x="71" y="46"/>
                  </a:lnTo>
                  <a:lnTo>
                    <a:pt x="87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8" y="9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5" y="9"/>
                  </a:lnTo>
                  <a:lnTo>
                    <a:pt x="273" y="15"/>
                  </a:lnTo>
                  <a:lnTo>
                    <a:pt x="290" y="24"/>
                  </a:lnTo>
                  <a:lnTo>
                    <a:pt x="306" y="33"/>
                  </a:lnTo>
                  <a:lnTo>
                    <a:pt x="323" y="46"/>
                  </a:lnTo>
                  <a:lnTo>
                    <a:pt x="336" y="58"/>
                  </a:lnTo>
                  <a:lnTo>
                    <a:pt x="348" y="71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79" y="120"/>
                  </a:lnTo>
                  <a:lnTo>
                    <a:pt x="385" y="139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1490" y="1230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1 w 394"/>
                <a:gd name="T3" fmla="*/ 237 h 394"/>
                <a:gd name="T4" fmla="*/ 380 w 394"/>
                <a:gd name="T5" fmla="*/ 274 h 394"/>
                <a:gd name="T6" fmla="*/ 362 w 394"/>
                <a:gd name="T7" fmla="*/ 306 h 394"/>
                <a:gd name="T8" fmla="*/ 336 w 394"/>
                <a:gd name="T9" fmla="*/ 336 h 394"/>
                <a:gd name="T10" fmla="*/ 307 w 394"/>
                <a:gd name="T11" fmla="*/ 361 h 394"/>
                <a:gd name="T12" fmla="*/ 274 w 394"/>
                <a:gd name="T13" fmla="*/ 379 h 394"/>
                <a:gd name="T14" fmla="*/ 238 w 394"/>
                <a:gd name="T15" fmla="*/ 390 h 394"/>
                <a:gd name="T16" fmla="*/ 197 w 394"/>
                <a:gd name="T17" fmla="*/ 394 h 394"/>
                <a:gd name="T18" fmla="*/ 177 w 394"/>
                <a:gd name="T19" fmla="*/ 392 h 394"/>
                <a:gd name="T20" fmla="*/ 139 w 394"/>
                <a:gd name="T21" fmla="*/ 385 h 394"/>
                <a:gd name="T22" fmla="*/ 104 w 394"/>
                <a:gd name="T23" fmla="*/ 370 h 394"/>
                <a:gd name="T24" fmla="*/ 71 w 394"/>
                <a:gd name="T25" fmla="*/ 348 h 394"/>
                <a:gd name="T26" fmla="*/ 46 w 394"/>
                <a:gd name="T27" fmla="*/ 323 h 394"/>
                <a:gd name="T28" fmla="*/ 24 w 394"/>
                <a:gd name="T29" fmla="*/ 290 h 394"/>
                <a:gd name="T30" fmla="*/ 9 w 394"/>
                <a:gd name="T31" fmla="*/ 255 h 394"/>
                <a:gd name="T32" fmla="*/ 2 w 394"/>
                <a:gd name="T33" fmla="*/ 217 h 394"/>
                <a:gd name="T34" fmla="*/ 0 w 394"/>
                <a:gd name="T35" fmla="*/ 197 h 394"/>
                <a:gd name="T36" fmla="*/ 4 w 394"/>
                <a:gd name="T37" fmla="*/ 157 h 394"/>
                <a:gd name="T38" fmla="*/ 15 w 394"/>
                <a:gd name="T39" fmla="*/ 120 h 394"/>
                <a:gd name="T40" fmla="*/ 33 w 394"/>
                <a:gd name="T41" fmla="*/ 88 h 394"/>
                <a:gd name="T42" fmla="*/ 59 w 394"/>
                <a:gd name="T43" fmla="*/ 58 h 394"/>
                <a:gd name="T44" fmla="*/ 88 w 394"/>
                <a:gd name="T45" fmla="*/ 33 h 394"/>
                <a:gd name="T46" fmla="*/ 121 w 394"/>
                <a:gd name="T47" fmla="*/ 15 h 394"/>
                <a:gd name="T48" fmla="*/ 157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6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9 w 394"/>
                <a:gd name="T61" fmla="*/ 71 h 394"/>
                <a:gd name="T62" fmla="*/ 371 w 394"/>
                <a:gd name="T63" fmla="*/ 104 h 394"/>
                <a:gd name="T64" fmla="*/ 385 w 394"/>
                <a:gd name="T65" fmla="*/ 139 h 394"/>
                <a:gd name="T66" fmla="*/ 393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3" y="217"/>
                  </a:lnTo>
                  <a:lnTo>
                    <a:pt x="391" y="237"/>
                  </a:lnTo>
                  <a:lnTo>
                    <a:pt x="385" y="255"/>
                  </a:lnTo>
                  <a:lnTo>
                    <a:pt x="380" y="274"/>
                  </a:lnTo>
                  <a:lnTo>
                    <a:pt x="371" y="290"/>
                  </a:lnTo>
                  <a:lnTo>
                    <a:pt x="362" y="306"/>
                  </a:lnTo>
                  <a:lnTo>
                    <a:pt x="349" y="323"/>
                  </a:lnTo>
                  <a:lnTo>
                    <a:pt x="336" y="336"/>
                  </a:lnTo>
                  <a:lnTo>
                    <a:pt x="323" y="348"/>
                  </a:lnTo>
                  <a:lnTo>
                    <a:pt x="307" y="361"/>
                  </a:lnTo>
                  <a:lnTo>
                    <a:pt x="290" y="370"/>
                  </a:lnTo>
                  <a:lnTo>
                    <a:pt x="274" y="379"/>
                  </a:lnTo>
                  <a:lnTo>
                    <a:pt x="256" y="385"/>
                  </a:lnTo>
                  <a:lnTo>
                    <a:pt x="238" y="390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0"/>
                  </a:lnTo>
                  <a:lnTo>
                    <a:pt x="139" y="385"/>
                  </a:lnTo>
                  <a:lnTo>
                    <a:pt x="121" y="379"/>
                  </a:lnTo>
                  <a:lnTo>
                    <a:pt x="104" y="370"/>
                  </a:lnTo>
                  <a:lnTo>
                    <a:pt x="88" y="361"/>
                  </a:lnTo>
                  <a:lnTo>
                    <a:pt x="71" y="348"/>
                  </a:lnTo>
                  <a:lnTo>
                    <a:pt x="59" y="336"/>
                  </a:lnTo>
                  <a:lnTo>
                    <a:pt x="46" y="323"/>
                  </a:lnTo>
                  <a:lnTo>
                    <a:pt x="33" y="306"/>
                  </a:lnTo>
                  <a:lnTo>
                    <a:pt x="24" y="290"/>
                  </a:lnTo>
                  <a:lnTo>
                    <a:pt x="15" y="274"/>
                  </a:lnTo>
                  <a:lnTo>
                    <a:pt x="9" y="255"/>
                  </a:lnTo>
                  <a:lnTo>
                    <a:pt x="4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4" y="157"/>
                  </a:lnTo>
                  <a:lnTo>
                    <a:pt x="9" y="139"/>
                  </a:lnTo>
                  <a:lnTo>
                    <a:pt x="15" y="120"/>
                  </a:lnTo>
                  <a:lnTo>
                    <a:pt x="24" y="104"/>
                  </a:lnTo>
                  <a:lnTo>
                    <a:pt x="33" y="88"/>
                  </a:lnTo>
                  <a:lnTo>
                    <a:pt x="46" y="71"/>
                  </a:lnTo>
                  <a:lnTo>
                    <a:pt x="59" y="58"/>
                  </a:lnTo>
                  <a:lnTo>
                    <a:pt x="71" y="46"/>
                  </a:lnTo>
                  <a:lnTo>
                    <a:pt x="88" y="33"/>
                  </a:lnTo>
                  <a:lnTo>
                    <a:pt x="104" y="24"/>
                  </a:lnTo>
                  <a:lnTo>
                    <a:pt x="121" y="15"/>
                  </a:lnTo>
                  <a:lnTo>
                    <a:pt x="139" y="9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8" y="4"/>
                  </a:lnTo>
                  <a:lnTo>
                    <a:pt x="256" y="9"/>
                  </a:lnTo>
                  <a:lnTo>
                    <a:pt x="274" y="15"/>
                  </a:lnTo>
                  <a:lnTo>
                    <a:pt x="290" y="24"/>
                  </a:lnTo>
                  <a:lnTo>
                    <a:pt x="307" y="33"/>
                  </a:lnTo>
                  <a:lnTo>
                    <a:pt x="323" y="46"/>
                  </a:lnTo>
                  <a:lnTo>
                    <a:pt x="336" y="58"/>
                  </a:lnTo>
                  <a:lnTo>
                    <a:pt x="349" y="71"/>
                  </a:lnTo>
                  <a:lnTo>
                    <a:pt x="362" y="88"/>
                  </a:lnTo>
                  <a:lnTo>
                    <a:pt x="371" y="104"/>
                  </a:lnTo>
                  <a:lnTo>
                    <a:pt x="380" y="120"/>
                  </a:lnTo>
                  <a:lnTo>
                    <a:pt x="385" y="139"/>
                  </a:lnTo>
                  <a:lnTo>
                    <a:pt x="391" y="157"/>
                  </a:lnTo>
                  <a:lnTo>
                    <a:pt x="393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1753" y="1690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1 w 394"/>
                <a:gd name="T3" fmla="*/ 237 h 394"/>
                <a:gd name="T4" fmla="*/ 380 w 394"/>
                <a:gd name="T5" fmla="*/ 273 h 394"/>
                <a:gd name="T6" fmla="*/ 361 w 394"/>
                <a:gd name="T7" fmla="*/ 306 h 394"/>
                <a:gd name="T8" fmla="*/ 336 w 394"/>
                <a:gd name="T9" fmla="*/ 335 h 394"/>
                <a:gd name="T10" fmla="*/ 307 w 394"/>
                <a:gd name="T11" fmla="*/ 361 h 394"/>
                <a:gd name="T12" fmla="*/ 274 w 394"/>
                <a:gd name="T13" fmla="*/ 379 h 394"/>
                <a:gd name="T14" fmla="*/ 237 w 394"/>
                <a:gd name="T15" fmla="*/ 390 h 394"/>
                <a:gd name="T16" fmla="*/ 197 w 394"/>
                <a:gd name="T17" fmla="*/ 394 h 394"/>
                <a:gd name="T18" fmla="*/ 177 w 394"/>
                <a:gd name="T19" fmla="*/ 392 h 394"/>
                <a:gd name="T20" fmla="*/ 139 w 394"/>
                <a:gd name="T21" fmla="*/ 385 h 394"/>
                <a:gd name="T22" fmla="*/ 104 w 394"/>
                <a:gd name="T23" fmla="*/ 370 h 394"/>
                <a:gd name="T24" fmla="*/ 71 w 394"/>
                <a:gd name="T25" fmla="*/ 348 h 394"/>
                <a:gd name="T26" fmla="*/ 46 w 394"/>
                <a:gd name="T27" fmla="*/ 323 h 394"/>
                <a:gd name="T28" fmla="*/ 24 w 394"/>
                <a:gd name="T29" fmla="*/ 290 h 394"/>
                <a:gd name="T30" fmla="*/ 9 w 394"/>
                <a:gd name="T31" fmla="*/ 255 h 394"/>
                <a:gd name="T32" fmla="*/ 2 w 394"/>
                <a:gd name="T33" fmla="*/ 217 h 394"/>
                <a:gd name="T34" fmla="*/ 0 w 394"/>
                <a:gd name="T35" fmla="*/ 197 h 394"/>
                <a:gd name="T36" fmla="*/ 4 w 394"/>
                <a:gd name="T37" fmla="*/ 157 h 394"/>
                <a:gd name="T38" fmla="*/ 15 w 394"/>
                <a:gd name="T39" fmla="*/ 120 h 394"/>
                <a:gd name="T40" fmla="*/ 33 w 394"/>
                <a:gd name="T41" fmla="*/ 87 h 394"/>
                <a:gd name="T42" fmla="*/ 58 w 394"/>
                <a:gd name="T43" fmla="*/ 58 h 394"/>
                <a:gd name="T44" fmla="*/ 88 w 394"/>
                <a:gd name="T45" fmla="*/ 33 h 394"/>
                <a:gd name="T46" fmla="*/ 120 w 394"/>
                <a:gd name="T47" fmla="*/ 14 h 394"/>
                <a:gd name="T48" fmla="*/ 157 w 394"/>
                <a:gd name="T49" fmla="*/ 3 h 394"/>
                <a:gd name="T50" fmla="*/ 197 w 394"/>
                <a:gd name="T51" fmla="*/ 0 h 394"/>
                <a:gd name="T52" fmla="*/ 217 w 394"/>
                <a:gd name="T53" fmla="*/ 2 h 394"/>
                <a:gd name="T54" fmla="*/ 256 w 394"/>
                <a:gd name="T55" fmla="*/ 9 h 394"/>
                <a:gd name="T56" fmla="*/ 290 w 394"/>
                <a:gd name="T57" fmla="*/ 23 h 394"/>
                <a:gd name="T58" fmla="*/ 323 w 394"/>
                <a:gd name="T59" fmla="*/ 45 h 394"/>
                <a:gd name="T60" fmla="*/ 349 w 394"/>
                <a:gd name="T61" fmla="*/ 71 h 394"/>
                <a:gd name="T62" fmla="*/ 370 w 394"/>
                <a:gd name="T63" fmla="*/ 104 h 394"/>
                <a:gd name="T64" fmla="*/ 385 w 394"/>
                <a:gd name="T65" fmla="*/ 138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1" y="237"/>
                  </a:lnTo>
                  <a:lnTo>
                    <a:pt x="385" y="255"/>
                  </a:lnTo>
                  <a:lnTo>
                    <a:pt x="380" y="273"/>
                  </a:lnTo>
                  <a:lnTo>
                    <a:pt x="370" y="290"/>
                  </a:lnTo>
                  <a:lnTo>
                    <a:pt x="361" y="306"/>
                  </a:lnTo>
                  <a:lnTo>
                    <a:pt x="349" y="323"/>
                  </a:lnTo>
                  <a:lnTo>
                    <a:pt x="336" y="335"/>
                  </a:lnTo>
                  <a:lnTo>
                    <a:pt x="323" y="348"/>
                  </a:lnTo>
                  <a:lnTo>
                    <a:pt x="307" y="361"/>
                  </a:lnTo>
                  <a:lnTo>
                    <a:pt x="290" y="370"/>
                  </a:lnTo>
                  <a:lnTo>
                    <a:pt x="274" y="379"/>
                  </a:lnTo>
                  <a:lnTo>
                    <a:pt x="256" y="385"/>
                  </a:lnTo>
                  <a:lnTo>
                    <a:pt x="237" y="390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0"/>
                  </a:lnTo>
                  <a:lnTo>
                    <a:pt x="139" y="385"/>
                  </a:lnTo>
                  <a:lnTo>
                    <a:pt x="120" y="379"/>
                  </a:lnTo>
                  <a:lnTo>
                    <a:pt x="104" y="370"/>
                  </a:lnTo>
                  <a:lnTo>
                    <a:pt x="88" y="361"/>
                  </a:lnTo>
                  <a:lnTo>
                    <a:pt x="71" y="348"/>
                  </a:lnTo>
                  <a:lnTo>
                    <a:pt x="58" y="335"/>
                  </a:lnTo>
                  <a:lnTo>
                    <a:pt x="46" y="323"/>
                  </a:lnTo>
                  <a:lnTo>
                    <a:pt x="33" y="306"/>
                  </a:lnTo>
                  <a:lnTo>
                    <a:pt x="24" y="290"/>
                  </a:lnTo>
                  <a:lnTo>
                    <a:pt x="15" y="273"/>
                  </a:lnTo>
                  <a:lnTo>
                    <a:pt x="9" y="255"/>
                  </a:lnTo>
                  <a:lnTo>
                    <a:pt x="4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4" y="157"/>
                  </a:lnTo>
                  <a:lnTo>
                    <a:pt x="9" y="138"/>
                  </a:lnTo>
                  <a:lnTo>
                    <a:pt x="15" y="120"/>
                  </a:lnTo>
                  <a:lnTo>
                    <a:pt x="24" y="104"/>
                  </a:lnTo>
                  <a:lnTo>
                    <a:pt x="33" y="87"/>
                  </a:lnTo>
                  <a:lnTo>
                    <a:pt x="46" y="71"/>
                  </a:lnTo>
                  <a:lnTo>
                    <a:pt x="58" y="58"/>
                  </a:lnTo>
                  <a:lnTo>
                    <a:pt x="71" y="45"/>
                  </a:lnTo>
                  <a:lnTo>
                    <a:pt x="88" y="33"/>
                  </a:lnTo>
                  <a:lnTo>
                    <a:pt x="104" y="23"/>
                  </a:lnTo>
                  <a:lnTo>
                    <a:pt x="120" y="14"/>
                  </a:lnTo>
                  <a:lnTo>
                    <a:pt x="139" y="9"/>
                  </a:lnTo>
                  <a:lnTo>
                    <a:pt x="157" y="3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3"/>
                  </a:lnTo>
                  <a:lnTo>
                    <a:pt x="256" y="9"/>
                  </a:lnTo>
                  <a:lnTo>
                    <a:pt x="274" y="14"/>
                  </a:lnTo>
                  <a:lnTo>
                    <a:pt x="290" y="23"/>
                  </a:lnTo>
                  <a:lnTo>
                    <a:pt x="307" y="33"/>
                  </a:lnTo>
                  <a:lnTo>
                    <a:pt x="323" y="45"/>
                  </a:lnTo>
                  <a:lnTo>
                    <a:pt x="336" y="58"/>
                  </a:lnTo>
                  <a:lnTo>
                    <a:pt x="349" y="71"/>
                  </a:lnTo>
                  <a:lnTo>
                    <a:pt x="361" y="87"/>
                  </a:lnTo>
                  <a:lnTo>
                    <a:pt x="370" y="104"/>
                  </a:lnTo>
                  <a:lnTo>
                    <a:pt x="380" y="120"/>
                  </a:lnTo>
                  <a:lnTo>
                    <a:pt x="385" y="138"/>
                  </a:lnTo>
                  <a:lnTo>
                    <a:pt x="391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702" y="1690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0 w 394"/>
                <a:gd name="T3" fmla="*/ 237 h 394"/>
                <a:gd name="T4" fmla="*/ 380 w 394"/>
                <a:gd name="T5" fmla="*/ 273 h 394"/>
                <a:gd name="T6" fmla="*/ 361 w 394"/>
                <a:gd name="T7" fmla="*/ 306 h 394"/>
                <a:gd name="T8" fmla="*/ 336 w 394"/>
                <a:gd name="T9" fmla="*/ 335 h 394"/>
                <a:gd name="T10" fmla="*/ 307 w 394"/>
                <a:gd name="T11" fmla="*/ 361 h 394"/>
                <a:gd name="T12" fmla="*/ 274 w 394"/>
                <a:gd name="T13" fmla="*/ 379 h 394"/>
                <a:gd name="T14" fmla="*/ 237 w 394"/>
                <a:gd name="T15" fmla="*/ 390 h 394"/>
                <a:gd name="T16" fmla="*/ 197 w 394"/>
                <a:gd name="T17" fmla="*/ 394 h 394"/>
                <a:gd name="T18" fmla="*/ 177 w 394"/>
                <a:gd name="T19" fmla="*/ 392 h 394"/>
                <a:gd name="T20" fmla="*/ 139 w 394"/>
                <a:gd name="T21" fmla="*/ 385 h 394"/>
                <a:gd name="T22" fmla="*/ 104 w 394"/>
                <a:gd name="T23" fmla="*/ 370 h 394"/>
                <a:gd name="T24" fmla="*/ 71 w 394"/>
                <a:gd name="T25" fmla="*/ 348 h 394"/>
                <a:gd name="T26" fmla="*/ 46 w 394"/>
                <a:gd name="T27" fmla="*/ 323 h 394"/>
                <a:gd name="T28" fmla="*/ 24 w 394"/>
                <a:gd name="T29" fmla="*/ 290 h 394"/>
                <a:gd name="T30" fmla="*/ 9 w 394"/>
                <a:gd name="T31" fmla="*/ 255 h 394"/>
                <a:gd name="T32" fmla="*/ 2 w 394"/>
                <a:gd name="T33" fmla="*/ 217 h 394"/>
                <a:gd name="T34" fmla="*/ 0 w 394"/>
                <a:gd name="T35" fmla="*/ 197 h 394"/>
                <a:gd name="T36" fmla="*/ 4 w 394"/>
                <a:gd name="T37" fmla="*/ 157 h 394"/>
                <a:gd name="T38" fmla="*/ 15 w 394"/>
                <a:gd name="T39" fmla="*/ 120 h 394"/>
                <a:gd name="T40" fmla="*/ 33 w 394"/>
                <a:gd name="T41" fmla="*/ 87 h 394"/>
                <a:gd name="T42" fmla="*/ 58 w 394"/>
                <a:gd name="T43" fmla="*/ 58 h 394"/>
                <a:gd name="T44" fmla="*/ 88 w 394"/>
                <a:gd name="T45" fmla="*/ 33 h 394"/>
                <a:gd name="T46" fmla="*/ 120 w 394"/>
                <a:gd name="T47" fmla="*/ 14 h 394"/>
                <a:gd name="T48" fmla="*/ 157 w 394"/>
                <a:gd name="T49" fmla="*/ 3 h 394"/>
                <a:gd name="T50" fmla="*/ 197 w 394"/>
                <a:gd name="T51" fmla="*/ 0 h 394"/>
                <a:gd name="T52" fmla="*/ 217 w 394"/>
                <a:gd name="T53" fmla="*/ 2 h 394"/>
                <a:gd name="T54" fmla="*/ 255 w 394"/>
                <a:gd name="T55" fmla="*/ 9 h 394"/>
                <a:gd name="T56" fmla="*/ 290 w 394"/>
                <a:gd name="T57" fmla="*/ 23 h 394"/>
                <a:gd name="T58" fmla="*/ 323 w 394"/>
                <a:gd name="T59" fmla="*/ 45 h 394"/>
                <a:gd name="T60" fmla="*/ 349 w 394"/>
                <a:gd name="T61" fmla="*/ 71 h 394"/>
                <a:gd name="T62" fmla="*/ 370 w 394"/>
                <a:gd name="T63" fmla="*/ 104 h 394"/>
                <a:gd name="T64" fmla="*/ 385 w 394"/>
                <a:gd name="T65" fmla="*/ 138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0" y="237"/>
                  </a:lnTo>
                  <a:lnTo>
                    <a:pt x="385" y="255"/>
                  </a:lnTo>
                  <a:lnTo>
                    <a:pt x="380" y="273"/>
                  </a:lnTo>
                  <a:lnTo>
                    <a:pt x="370" y="290"/>
                  </a:lnTo>
                  <a:lnTo>
                    <a:pt x="361" y="306"/>
                  </a:lnTo>
                  <a:lnTo>
                    <a:pt x="349" y="323"/>
                  </a:lnTo>
                  <a:lnTo>
                    <a:pt x="336" y="335"/>
                  </a:lnTo>
                  <a:lnTo>
                    <a:pt x="323" y="348"/>
                  </a:lnTo>
                  <a:lnTo>
                    <a:pt x="307" y="361"/>
                  </a:lnTo>
                  <a:lnTo>
                    <a:pt x="290" y="370"/>
                  </a:lnTo>
                  <a:lnTo>
                    <a:pt x="274" y="379"/>
                  </a:lnTo>
                  <a:lnTo>
                    <a:pt x="255" y="385"/>
                  </a:lnTo>
                  <a:lnTo>
                    <a:pt x="237" y="390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0"/>
                  </a:lnTo>
                  <a:lnTo>
                    <a:pt x="139" y="385"/>
                  </a:lnTo>
                  <a:lnTo>
                    <a:pt x="120" y="379"/>
                  </a:lnTo>
                  <a:lnTo>
                    <a:pt x="104" y="370"/>
                  </a:lnTo>
                  <a:lnTo>
                    <a:pt x="88" y="361"/>
                  </a:lnTo>
                  <a:lnTo>
                    <a:pt x="71" y="348"/>
                  </a:lnTo>
                  <a:lnTo>
                    <a:pt x="58" y="335"/>
                  </a:lnTo>
                  <a:lnTo>
                    <a:pt x="46" y="323"/>
                  </a:lnTo>
                  <a:lnTo>
                    <a:pt x="33" y="306"/>
                  </a:lnTo>
                  <a:lnTo>
                    <a:pt x="24" y="290"/>
                  </a:lnTo>
                  <a:lnTo>
                    <a:pt x="15" y="273"/>
                  </a:lnTo>
                  <a:lnTo>
                    <a:pt x="9" y="255"/>
                  </a:lnTo>
                  <a:lnTo>
                    <a:pt x="4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4" y="157"/>
                  </a:lnTo>
                  <a:lnTo>
                    <a:pt x="9" y="138"/>
                  </a:lnTo>
                  <a:lnTo>
                    <a:pt x="15" y="120"/>
                  </a:lnTo>
                  <a:lnTo>
                    <a:pt x="24" y="104"/>
                  </a:lnTo>
                  <a:lnTo>
                    <a:pt x="33" y="87"/>
                  </a:lnTo>
                  <a:lnTo>
                    <a:pt x="46" y="71"/>
                  </a:lnTo>
                  <a:lnTo>
                    <a:pt x="58" y="58"/>
                  </a:lnTo>
                  <a:lnTo>
                    <a:pt x="71" y="45"/>
                  </a:lnTo>
                  <a:lnTo>
                    <a:pt x="88" y="33"/>
                  </a:lnTo>
                  <a:lnTo>
                    <a:pt x="104" y="23"/>
                  </a:lnTo>
                  <a:lnTo>
                    <a:pt x="120" y="14"/>
                  </a:lnTo>
                  <a:lnTo>
                    <a:pt x="139" y="9"/>
                  </a:lnTo>
                  <a:lnTo>
                    <a:pt x="157" y="3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3"/>
                  </a:lnTo>
                  <a:lnTo>
                    <a:pt x="255" y="9"/>
                  </a:lnTo>
                  <a:lnTo>
                    <a:pt x="274" y="14"/>
                  </a:lnTo>
                  <a:lnTo>
                    <a:pt x="290" y="23"/>
                  </a:lnTo>
                  <a:lnTo>
                    <a:pt x="307" y="33"/>
                  </a:lnTo>
                  <a:lnTo>
                    <a:pt x="323" y="45"/>
                  </a:lnTo>
                  <a:lnTo>
                    <a:pt x="336" y="58"/>
                  </a:lnTo>
                  <a:lnTo>
                    <a:pt x="349" y="71"/>
                  </a:lnTo>
                  <a:lnTo>
                    <a:pt x="361" y="87"/>
                  </a:lnTo>
                  <a:lnTo>
                    <a:pt x="370" y="104"/>
                  </a:lnTo>
                  <a:lnTo>
                    <a:pt x="380" y="120"/>
                  </a:lnTo>
                  <a:lnTo>
                    <a:pt x="385" y="138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965" y="3069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0 w 394"/>
                <a:gd name="T3" fmla="*/ 237 h 394"/>
                <a:gd name="T4" fmla="*/ 379 w 394"/>
                <a:gd name="T5" fmla="*/ 274 h 394"/>
                <a:gd name="T6" fmla="*/ 361 w 394"/>
                <a:gd name="T7" fmla="*/ 306 h 394"/>
                <a:gd name="T8" fmla="*/ 336 w 394"/>
                <a:gd name="T9" fmla="*/ 336 h 394"/>
                <a:gd name="T10" fmla="*/ 306 w 394"/>
                <a:gd name="T11" fmla="*/ 361 h 394"/>
                <a:gd name="T12" fmla="*/ 273 w 394"/>
                <a:gd name="T13" fmla="*/ 379 h 394"/>
                <a:gd name="T14" fmla="*/ 237 w 394"/>
                <a:gd name="T15" fmla="*/ 390 h 394"/>
                <a:gd name="T16" fmla="*/ 197 w 394"/>
                <a:gd name="T17" fmla="*/ 394 h 394"/>
                <a:gd name="T18" fmla="*/ 177 w 394"/>
                <a:gd name="T19" fmla="*/ 392 h 394"/>
                <a:gd name="T20" fmla="*/ 138 w 394"/>
                <a:gd name="T21" fmla="*/ 385 h 394"/>
                <a:gd name="T22" fmla="*/ 104 w 394"/>
                <a:gd name="T23" fmla="*/ 370 h 394"/>
                <a:gd name="T24" fmla="*/ 71 w 394"/>
                <a:gd name="T25" fmla="*/ 348 h 394"/>
                <a:gd name="T26" fmla="*/ 45 w 394"/>
                <a:gd name="T27" fmla="*/ 323 h 394"/>
                <a:gd name="T28" fmla="*/ 23 w 394"/>
                <a:gd name="T29" fmla="*/ 290 h 394"/>
                <a:gd name="T30" fmla="*/ 9 w 394"/>
                <a:gd name="T31" fmla="*/ 255 h 394"/>
                <a:gd name="T32" fmla="*/ 2 w 394"/>
                <a:gd name="T33" fmla="*/ 217 h 394"/>
                <a:gd name="T34" fmla="*/ 0 w 394"/>
                <a:gd name="T35" fmla="*/ 197 h 394"/>
                <a:gd name="T36" fmla="*/ 3 w 394"/>
                <a:gd name="T37" fmla="*/ 157 h 394"/>
                <a:gd name="T38" fmla="*/ 14 w 394"/>
                <a:gd name="T39" fmla="*/ 120 h 394"/>
                <a:gd name="T40" fmla="*/ 33 w 394"/>
                <a:gd name="T41" fmla="*/ 88 h 394"/>
                <a:gd name="T42" fmla="*/ 58 w 394"/>
                <a:gd name="T43" fmla="*/ 58 h 394"/>
                <a:gd name="T44" fmla="*/ 87 w 394"/>
                <a:gd name="T45" fmla="*/ 33 h 394"/>
                <a:gd name="T46" fmla="*/ 120 w 394"/>
                <a:gd name="T47" fmla="*/ 15 h 394"/>
                <a:gd name="T48" fmla="*/ 157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5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8 w 394"/>
                <a:gd name="T61" fmla="*/ 71 h 394"/>
                <a:gd name="T62" fmla="*/ 370 w 394"/>
                <a:gd name="T63" fmla="*/ 104 h 394"/>
                <a:gd name="T64" fmla="*/ 385 w 394"/>
                <a:gd name="T65" fmla="*/ 139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0" y="237"/>
                  </a:lnTo>
                  <a:lnTo>
                    <a:pt x="385" y="255"/>
                  </a:lnTo>
                  <a:lnTo>
                    <a:pt x="379" y="274"/>
                  </a:lnTo>
                  <a:lnTo>
                    <a:pt x="370" y="290"/>
                  </a:lnTo>
                  <a:lnTo>
                    <a:pt x="361" y="306"/>
                  </a:lnTo>
                  <a:lnTo>
                    <a:pt x="348" y="323"/>
                  </a:lnTo>
                  <a:lnTo>
                    <a:pt x="336" y="336"/>
                  </a:lnTo>
                  <a:lnTo>
                    <a:pt x="323" y="348"/>
                  </a:lnTo>
                  <a:lnTo>
                    <a:pt x="306" y="361"/>
                  </a:lnTo>
                  <a:lnTo>
                    <a:pt x="290" y="370"/>
                  </a:lnTo>
                  <a:lnTo>
                    <a:pt x="273" y="379"/>
                  </a:lnTo>
                  <a:lnTo>
                    <a:pt x="255" y="385"/>
                  </a:lnTo>
                  <a:lnTo>
                    <a:pt x="237" y="390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0"/>
                  </a:lnTo>
                  <a:lnTo>
                    <a:pt x="138" y="385"/>
                  </a:lnTo>
                  <a:lnTo>
                    <a:pt x="120" y="379"/>
                  </a:lnTo>
                  <a:lnTo>
                    <a:pt x="104" y="370"/>
                  </a:lnTo>
                  <a:lnTo>
                    <a:pt x="87" y="361"/>
                  </a:lnTo>
                  <a:lnTo>
                    <a:pt x="71" y="348"/>
                  </a:lnTo>
                  <a:lnTo>
                    <a:pt x="58" y="336"/>
                  </a:lnTo>
                  <a:lnTo>
                    <a:pt x="45" y="323"/>
                  </a:lnTo>
                  <a:lnTo>
                    <a:pt x="33" y="306"/>
                  </a:lnTo>
                  <a:lnTo>
                    <a:pt x="23" y="290"/>
                  </a:lnTo>
                  <a:lnTo>
                    <a:pt x="14" y="274"/>
                  </a:lnTo>
                  <a:lnTo>
                    <a:pt x="9" y="255"/>
                  </a:lnTo>
                  <a:lnTo>
                    <a:pt x="3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3" y="157"/>
                  </a:lnTo>
                  <a:lnTo>
                    <a:pt x="9" y="139"/>
                  </a:lnTo>
                  <a:lnTo>
                    <a:pt x="14" y="120"/>
                  </a:lnTo>
                  <a:lnTo>
                    <a:pt x="23" y="104"/>
                  </a:lnTo>
                  <a:lnTo>
                    <a:pt x="33" y="88"/>
                  </a:lnTo>
                  <a:lnTo>
                    <a:pt x="45" y="71"/>
                  </a:lnTo>
                  <a:lnTo>
                    <a:pt x="58" y="58"/>
                  </a:lnTo>
                  <a:lnTo>
                    <a:pt x="71" y="46"/>
                  </a:lnTo>
                  <a:lnTo>
                    <a:pt x="87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8" y="9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5" y="9"/>
                  </a:lnTo>
                  <a:lnTo>
                    <a:pt x="273" y="15"/>
                  </a:lnTo>
                  <a:lnTo>
                    <a:pt x="290" y="24"/>
                  </a:lnTo>
                  <a:lnTo>
                    <a:pt x="306" y="33"/>
                  </a:lnTo>
                  <a:lnTo>
                    <a:pt x="323" y="46"/>
                  </a:lnTo>
                  <a:lnTo>
                    <a:pt x="336" y="58"/>
                  </a:lnTo>
                  <a:lnTo>
                    <a:pt x="348" y="71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79" y="120"/>
                  </a:lnTo>
                  <a:lnTo>
                    <a:pt x="385" y="139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1" name="Freeform 26"/>
            <p:cNvSpPr>
              <a:spLocks/>
            </p:cNvSpPr>
            <p:nvPr/>
          </p:nvSpPr>
          <p:spPr bwMode="auto">
            <a:xfrm>
              <a:off x="1490" y="3069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1 w 394"/>
                <a:gd name="T3" fmla="*/ 237 h 394"/>
                <a:gd name="T4" fmla="*/ 380 w 394"/>
                <a:gd name="T5" fmla="*/ 274 h 394"/>
                <a:gd name="T6" fmla="*/ 362 w 394"/>
                <a:gd name="T7" fmla="*/ 306 h 394"/>
                <a:gd name="T8" fmla="*/ 336 w 394"/>
                <a:gd name="T9" fmla="*/ 336 h 394"/>
                <a:gd name="T10" fmla="*/ 307 w 394"/>
                <a:gd name="T11" fmla="*/ 361 h 394"/>
                <a:gd name="T12" fmla="*/ 274 w 394"/>
                <a:gd name="T13" fmla="*/ 379 h 394"/>
                <a:gd name="T14" fmla="*/ 238 w 394"/>
                <a:gd name="T15" fmla="*/ 390 h 394"/>
                <a:gd name="T16" fmla="*/ 197 w 394"/>
                <a:gd name="T17" fmla="*/ 394 h 394"/>
                <a:gd name="T18" fmla="*/ 177 w 394"/>
                <a:gd name="T19" fmla="*/ 392 h 394"/>
                <a:gd name="T20" fmla="*/ 139 w 394"/>
                <a:gd name="T21" fmla="*/ 385 h 394"/>
                <a:gd name="T22" fmla="*/ 104 w 394"/>
                <a:gd name="T23" fmla="*/ 370 h 394"/>
                <a:gd name="T24" fmla="*/ 71 w 394"/>
                <a:gd name="T25" fmla="*/ 348 h 394"/>
                <a:gd name="T26" fmla="*/ 46 w 394"/>
                <a:gd name="T27" fmla="*/ 323 h 394"/>
                <a:gd name="T28" fmla="*/ 24 w 394"/>
                <a:gd name="T29" fmla="*/ 290 h 394"/>
                <a:gd name="T30" fmla="*/ 9 w 394"/>
                <a:gd name="T31" fmla="*/ 255 h 394"/>
                <a:gd name="T32" fmla="*/ 2 w 394"/>
                <a:gd name="T33" fmla="*/ 217 h 394"/>
                <a:gd name="T34" fmla="*/ 0 w 394"/>
                <a:gd name="T35" fmla="*/ 197 h 394"/>
                <a:gd name="T36" fmla="*/ 4 w 394"/>
                <a:gd name="T37" fmla="*/ 157 h 394"/>
                <a:gd name="T38" fmla="*/ 15 w 394"/>
                <a:gd name="T39" fmla="*/ 120 h 394"/>
                <a:gd name="T40" fmla="*/ 33 w 394"/>
                <a:gd name="T41" fmla="*/ 88 h 394"/>
                <a:gd name="T42" fmla="*/ 59 w 394"/>
                <a:gd name="T43" fmla="*/ 58 h 394"/>
                <a:gd name="T44" fmla="*/ 88 w 394"/>
                <a:gd name="T45" fmla="*/ 33 h 394"/>
                <a:gd name="T46" fmla="*/ 121 w 394"/>
                <a:gd name="T47" fmla="*/ 15 h 394"/>
                <a:gd name="T48" fmla="*/ 157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6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9 w 394"/>
                <a:gd name="T61" fmla="*/ 71 h 394"/>
                <a:gd name="T62" fmla="*/ 371 w 394"/>
                <a:gd name="T63" fmla="*/ 104 h 394"/>
                <a:gd name="T64" fmla="*/ 385 w 394"/>
                <a:gd name="T65" fmla="*/ 139 h 394"/>
                <a:gd name="T66" fmla="*/ 393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3" y="217"/>
                  </a:lnTo>
                  <a:lnTo>
                    <a:pt x="391" y="237"/>
                  </a:lnTo>
                  <a:lnTo>
                    <a:pt x="385" y="255"/>
                  </a:lnTo>
                  <a:lnTo>
                    <a:pt x="380" y="274"/>
                  </a:lnTo>
                  <a:lnTo>
                    <a:pt x="371" y="290"/>
                  </a:lnTo>
                  <a:lnTo>
                    <a:pt x="362" y="306"/>
                  </a:lnTo>
                  <a:lnTo>
                    <a:pt x="349" y="323"/>
                  </a:lnTo>
                  <a:lnTo>
                    <a:pt x="336" y="336"/>
                  </a:lnTo>
                  <a:lnTo>
                    <a:pt x="323" y="348"/>
                  </a:lnTo>
                  <a:lnTo>
                    <a:pt x="307" y="361"/>
                  </a:lnTo>
                  <a:lnTo>
                    <a:pt x="290" y="370"/>
                  </a:lnTo>
                  <a:lnTo>
                    <a:pt x="274" y="379"/>
                  </a:lnTo>
                  <a:lnTo>
                    <a:pt x="256" y="385"/>
                  </a:lnTo>
                  <a:lnTo>
                    <a:pt x="238" y="390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0"/>
                  </a:lnTo>
                  <a:lnTo>
                    <a:pt x="139" y="385"/>
                  </a:lnTo>
                  <a:lnTo>
                    <a:pt x="121" y="379"/>
                  </a:lnTo>
                  <a:lnTo>
                    <a:pt x="104" y="370"/>
                  </a:lnTo>
                  <a:lnTo>
                    <a:pt x="88" y="361"/>
                  </a:lnTo>
                  <a:lnTo>
                    <a:pt x="71" y="348"/>
                  </a:lnTo>
                  <a:lnTo>
                    <a:pt x="59" y="336"/>
                  </a:lnTo>
                  <a:lnTo>
                    <a:pt x="46" y="323"/>
                  </a:lnTo>
                  <a:lnTo>
                    <a:pt x="33" y="306"/>
                  </a:lnTo>
                  <a:lnTo>
                    <a:pt x="24" y="290"/>
                  </a:lnTo>
                  <a:lnTo>
                    <a:pt x="15" y="274"/>
                  </a:lnTo>
                  <a:lnTo>
                    <a:pt x="9" y="255"/>
                  </a:lnTo>
                  <a:lnTo>
                    <a:pt x="4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4" y="157"/>
                  </a:lnTo>
                  <a:lnTo>
                    <a:pt x="9" y="139"/>
                  </a:lnTo>
                  <a:lnTo>
                    <a:pt x="15" y="120"/>
                  </a:lnTo>
                  <a:lnTo>
                    <a:pt x="24" y="104"/>
                  </a:lnTo>
                  <a:lnTo>
                    <a:pt x="33" y="88"/>
                  </a:lnTo>
                  <a:lnTo>
                    <a:pt x="46" y="71"/>
                  </a:lnTo>
                  <a:lnTo>
                    <a:pt x="59" y="58"/>
                  </a:lnTo>
                  <a:lnTo>
                    <a:pt x="71" y="46"/>
                  </a:lnTo>
                  <a:lnTo>
                    <a:pt x="88" y="33"/>
                  </a:lnTo>
                  <a:lnTo>
                    <a:pt x="104" y="24"/>
                  </a:lnTo>
                  <a:lnTo>
                    <a:pt x="121" y="15"/>
                  </a:lnTo>
                  <a:lnTo>
                    <a:pt x="139" y="9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8" y="4"/>
                  </a:lnTo>
                  <a:lnTo>
                    <a:pt x="256" y="9"/>
                  </a:lnTo>
                  <a:lnTo>
                    <a:pt x="274" y="15"/>
                  </a:lnTo>
                  <a:lnTo>
                    <a:pt x="290" y="24"/>
                  </a:lnTo>
                  <a:lnTo>
                    <a:pt x="307" y="33"/>
                  </a:lnTo>
                  <a:lnTo>
                    <a:pt x="323" y="46"/>
                  </a:lnTo>
                  <a:lnTo>
                    <a:pt x="336" y="58"/>
                  </a:lnTo>
                  <a:lnTo>
                    <a:pt x="349" y="71"/>
                  </a:lnTo>
                  <a:lnTo>
                    <a:pt x="362" y="88"/>
                  </a:lnTo>
                  <a:lnTo>
                    <a:pt x="371" y="104"/>
                  </a:lnTo>
                  <a:lnTo>
                    <a:pt x="380" y="120"/>
                  </a:lnTo>
                  <a:lnTo>
                    <a:pt x="385" y="139"/>
                  </a:lnTo>
                  <a:lnTo>
                    <a:pt x="391" y="157"/>
                  </a:lnTo>
                  <a:lnTo>
                    <a:pt x="393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2" name="Freeform 27"/>
            <p:cNvSpPr>
              <a:spLocks/>
            </p:cNvSpPr>
            <p:nvPr/>
          </p:nvSpPr>
          <p:spPr bwMode="auto">
            <a:xfrm>
              <a:off x="1753" y="2609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1 w 394"/>
                <a:gd name="T3" fmla="*/ 237 h 394"/>
                <a:gd name="T4" fmla="*/ 380 w 394"/>
                <a:gd name="T5" fmla="*/ 274 h 394"/>
                <a:gd name="T6" fmla="*/ 361 w 394"/>
                <a:gd name="T7" fmla="*/ 307 h 394"/>
                <a:gd name="T8" fmla="*/ 336 w 394"/>
                <a:gd name="T9" fmla="*/ 336 h 394"/>
                <a:gd name="T10" fmla="*/ 307 w 394"/>
                <a:gd name="T11" fmla="*/ 361 h 394"/>
                <a:gd name="T12" fmla="*/ 274 w 394"/>
                <a:gd name="T13" fmla="*/ 380 h 394"/>
                <a:gd name="T14" fmla="*/ 237 w 394"/>
                <a:gd name="T15" fmla="*/ 391 h 394"/>
                <a:gd name="T16" fmla="*/ 197 w 394"/>
                <a:gd name="T17" fmla="*/ 394 h 394"/>
                <a:gd name="T18" fmla="*/ 177 w 394"/>
                <a:gd name="T19" fmla="*/ 392 h 394"/>
                <a:gd name="T20" fmla="*/ 139 w 394"/>
                <a:gd name="T21" fmla="*/ 385 h 394"/>
                <a:gd name="T22" fmla="*/ 104 w 394"/>
                <a:gd name="T23" fmla="*/ 371 h 394"/>
                <a:gd name="T24" fmla="*/ 71 w 394"/>
                <a:gd name="T25" fmla="*/ 349 h 394"/>
                <a:gd name="T26" fmla="*/ 46 w 394"/>
                <a:gd name="T27" fmla="*/ 323 h 394"/>
                <a:gd name="T28" fmla="*/ 24 w 394"/>
                <a:gd name="T29" fmla="*/ 290 h 394"/>
                <a:gd name="T30" fmla="*/ 9 w 394"/>
                <a:gd name="T31" fmla="*/ 256 h 394"/>
                <a:gd name="T32" fmla="*/ 2 w 394"/>
                <a:gd name="T33" fmla="*/ 217 h 394"/>
                <a:gd name="T34" fmla="*/ 0 w 394"/>
                <a:gd name="T35" fmla="*/ 197 h 394"/>
                <a:gd name="T36" fmla="*/ 4 w 394"/>
                <a:gd name="T37" fmla="*/ 157 h 394"/>
                <a:gd name="T38" fmla="*/ 15 w 394"/>
                <a:gd name="T39" fmla="*/ 121 h 394"/>
                <a:gd name="T40" fmla="*/ 33 w 394"/>
                <a:gd name="T41" fmla="*/ 88 h 394"/>
                <a:gd name="T42" fmla="*/ 58 w 394"/>
                <a:gd name="T43" fmla="*/ 59 h 394"/>
                <a:gd name="T44" fmla="*/ 88 w 394"/>
                <a:gd name="T45" fmla="*/ 33 h 394"/>
                <a:gd name="T46" fmla="*/ 120 w 394"/>
                <a:gd name="T47" fmla="*/ 15 h 394"/>
                <a:gd name="T48" fmla="*/ 157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6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9 w 394"/>
                <a:gd name="T61" fmla="*/ 71 h 394"/>
                <a:gd name="T62" fmla="*/ 370 w 394"/>
                <a:gd name="T63" fmla="*/ 104 h 394"/>
                <a:gd name="T64" fmla="*/ 385 w 394"/>
                <a:gd name="T65" fmla="*/ 139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1" y="237"/>
                  </a:lnTo>
                  <a:lnTo>
                    <a:pt x="385" y="256"/>
                  </a:lnTo>
                  <a:lnTo>
                    <a:pt x="380" y="274"/>
                  </a:lnTo>
                  <a:lnTo>
                    <a:pt x="370" y="290"/>
                  </a:lnTo>
                  <a:lnTo>
                    <a:pt x="361" y="307"/>
                  </a:lnTo>
                  <a:lnTo>
                    <a:pt x="349" y="323"/>
                  </a:lnTo>
                  <a:lnTo>
                    <a:pt x="336" y="336"/>
                  </a:lnTo>
                  <a:lnTo>
                    <a:pt x="323" y="349"/>
                  </a:lnTo>
                  <a:lnTo>
                    <a:pt x="307" y="361"/>
                  </a:lnTo>
                  <a:lnTo>
                    <a:pt x="290" y="371"/>
                  </a:lnTo>
                  <a:lnTo>
                    <a:pt x="274" y="380"/>
                  </a:lnTo>
                  <a:lnTo>
                    <a:pt x="256" y="385"/>
                  </a:lnTo>
                  <a:lnTo>
                    <a:pt x="237" y="391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1"/>
                  </a:lnTo>
                  <a:lnTo>
                    <a:pt x="139" y="385"/>
                  </a:lnTo>
                  <a:lnTo>
                    <a:pt x="120" y="380"/>
                  </a:lnTo>
                  <a:lnTo>
                    <a:pt x="104" y="371"/>
                  </a:lnTo>
                  <a:lnTo>
                    <a:pt x="88" y="361"/>
                  </a:lnTo>
                  <a:lnTo>
                    <a:pt x="71" y="349"/>
                  </a:lnTo>
                  <a:lnTo>
                    <a:pt x="58" y="336"/>
                  </a:lnTo>
                  <a:lnTo>
                    <a:pt x="46" y="323"/>
                  </a:lnTo>
                  <a:lnTo>
                    <a:pt x="33" y="307"/>
                  </a:lnTo>
                  <a:lnTo>
                    <a:pt x="24" y="290"/>
                  </a:lnTo>
                  <a:lnTo>
                    <a:pt x="15" y="274"/>
                  </a:lnTo>
                  <a:lnTo>
                    <a:pt x="9" y="256"/>
                  </a:lnTo>
                  <a:lnTo>
                    <a:pt x="4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4" y="157"/>
                  </a:lnTo>
                  <a:lnTo>
                    <a:pt x="9" y="139"/>
                  </a:lnTo>
                  <a:lnTo>
                    <a:pt x="15" y="121"/>
                  </a:lnTo>
                  <a:lnTo>
                    <a:pt x="24" y="104"/>
                  </a:lnTo>
                  <a:lnTo>
                    <a:pt x="33" y="88"/>
                  </a:lnTo>
                  <a:lnTo>
                    <a:pt x="46" y="71"/>
                  </a:lnTo>
                  <a:lnTo>
                    <a:pt x="58" y="59"/>
                  </a:lnTo>
                  <a:lnTo>
                    <a:pt x="71" y="46"/>
                  </a:lnTo>
                  <a:lnTo>
                    <a:pt x="88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9" y="9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6" y="9"/>
                  </a:lnTo>
                  <a:lnTo>
                    <a:pt x="274" y="15"/>
                  </a:lnTo>
                  <a:lnTo>
                    <a:pt x="290" y="24"/>
                  </a:lnTo>
                  <a:lnTo>
                    <a:pt x="307" y="33"/>
                  </a:lnTo>
                  <a:lnTo>
                    <a:pt x="323" y="46"/>
                  </a:lnTo>
                  <a:lnTo>
                    <a:pt x="336" y="59"/>
                  </a:lnTo>
                  <a:lnTo>
                    <a:pt x="349" y="71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80" y="121"/>
                  </a:lnTo>
                  <a:lnTo>
                    <a:pt x="385" y="139"/>
                  </a:lnTo>
                  <a:lnTo>
                    <a:pt x="391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3" name="Freeform 28"/>
            <p:cNvSpPr>
              <a:spLocks/>
            </p:cNvSpPr>
            <p:nvPr/>
          </p:nvSpPr>
          <p:spPr bwMode="auto">
            <a:xfrm>
              <a:off x="702" y="2609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0 w 394"/>
                <a:gd name="T3" fmla="*/ 237 h 394"/>
                <a:gd name="T4" fmla="*/ 380 w 394"/>
                <a:gd name="T5" fmla="*/ 274 h 394"/>
                <a:gd name="T6" fmla="*/ 361 w 394"/>
                <a:gd name="T7" fmla="*/ 307 h 394"/>
                <a:gd name="T8" fmla="*/ 336 w 394"/>
                <a:gd name="T9" fmla="*/ 336 h 394"/>
                <a:gd name="T10" fmla="*/ 307 w 394"/>
                <a:gd name="T11" fmla="*/ 361 h 394"/>
                <a:gd name="T12" fmla="*/ 274 w 394"/>
                <a:gd name="T13" fmla="*/ 380 h 394"/>
                <a:gd name="T14" fmla="*/ 237 w 394"/>
                <a:gd name="T15" fmla="*/ 391 h 394"/>
                <a:gd name="T16" fmla="*/ 197 w 394"/>
                <a:gd name="T17" fmla="*/ 394 h 394"/>
                <a:gd name="T18" fmla="*/ 177 w 394"/>
                <a:gd name="T19" fmla="*/ 392 h 394"/>
                <a:gd name="T20" fmla="*/ 139 w 394"/>
                <a:gd name="T21" fmla="*/ 385 h 394"/>
                <a:gd name="T22" fmla="*/ 104 w 394"/>
                <a:gd name="T23" fmla="*/ 371 h 394"/>
                <a:gd name="T24" fmla="*/ 71 w 394"/>
                <a:gd name="T25" fmla="*/ 349 h 394"/>
                <a:gd name="T26" fmla="*/ 46 w 394"/>
                <a:gd name="T27" fmla="*/ 323 h 394"/>
                <a:gd name="T28" fmla="*/ 24 w 394"/>
                <a:gd name="T29" fmla="*/ 290 h 394"/>
                <a:gd name="T30" fmla="*/ 9 w 394"/>
                <a:gd name="T31" fmla="*/ 256 h 394"/>
                <a:gd name="T32" fmla="*/ 2 w 394"/>
                <a:gd name="T33" fmla="*/ 217 h 394"/>
                <a:gd name="T34" fmla="*/ 0 w 394"/>
                <a:gd name="T35" fmla="*/ 197 h 394"/>
                <a:gd name="T36" fmla="*/ 4 w 394"/>
                <a:gd name="T37" fmla="*/ 157 h 394"/>
                <a:gd name="T38" fmla="*/ 15 w 394"/>
                <a:gd name="T39" fmla="*/ 121 h 394"/>
                <a:gd name="T40" fmla="*/ 33 w 394"/>
                <a:gd name="T41" fmla="*/ 88 h 394"/>
                <a:gd name="T42" fmla="*/ 58 w 394"/>
                <a:gd name="T43" fmla="*/ 59 h 394"/>
                <a:gd name="T44" fmla="*/ 88 w 394"/>
                <a:gd name="T45" fmla="*/ 33 h 394"/>
                <a:gd name="T46" fmla="*/ 120 w 394"/>
                <a:gd name="T47" fmla="*/ 15 h 394"/>
                <a:gd name="T48" fmla="*/ 157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5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9 w 394"/>
                <a:gd name="T61" fmla="*/ 71 h 394"/>
                <a:gd name="T62" fmla="*/ 370 w 394"/>
                <a:gd name="T63" fmla="*/ 104 h 394"/>
                <a:gd name="T64" fmla="*/ 385 w 394"/>
                <a:gd name="T65" fmla="*/ 139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0" y="237"/>
                  </a:lnTo>
                  <a:lnTo>
                    <a:pt x="385" y="256"/>
                  </a:lnTo>
                  <a:lnTo>
                    <a:pt x="380" y="274"/>
                  </a:lnTo>
                  <a:lnTo>
                    <a:pt x="370" y="290"/>
                  </a:lnTo>
                  <a:lnTo>
                    <a:pt x="361" y="307"/>
                  </a:lnTo>
                  <a:lnTo>
                    <a:pt x="349" y="323"/>
                  </a:lnTo>
                  <a:lnTo>
                    <a:pt x="336" y="336"/>
                  </a:lnTo>
                  <a:lnTo>
                    <a:pt x="323" y="349"/>
                  </a:lnTo>
                  <a:lnTo>
                    <a:pt x="307" y="361"/>
                  </a:lnTo>
                  <a:lnTo>
                    <a:pt x="290" y="371"/>
                  </a:lnTo>
                  <a:lnTo>
                    <a:pt x="274" y="380"/>
                  </a:lnTo>
                  <a:lnTo>
                    <a:pt x="255" y="385"/>
                  </a:lnTo>
                  <a:lnTo>
                    <a:pt x="237" y="391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1"/>
                  </a:lnTo>
                  <a:lnTo>
                    <a:pt x="139" y="385"/>
                  </a:lnTo>
                  <a:lnTo>
                    <a:pt x="120" y="380"/>
                  </a:lnTo>
                  <a:lnTo>
                    <a:pt x="104" y="371"/>
                  </a:lnTo>
                  <a:lnTo>
                    <a:pt x="88" y="361"/>
                  </a:lnTo>
                  <a:lnTo>
                    <a:pt x="71" y="349"/>
                  </a:lnTo>
                  <a:lnTo>
                    <a:pt x="58" y="336"/>
                  </a:lnTo>
                  <a:lnTo>
                    <a:pt x="46" y="323"/>
                  </a:lnTo>
                  <a:lnTo>
                    <a:pt x="33" y="307"/>
                  </a:lnTo>
                  <a:lnTo>
                    <a:pt x="24" y="290"/>
                  </a:lnTo>
                  <a:lnTo>
                    <a:pt x="15" y="274"/>
                  </a:lnTo>
                  <a:lnTo>
                    <a:pt x="9" y="256"/>
                  </a:lnTo>
                  <a:lnTo>
                    <a:pt x="4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4" y="157"/>
                  </a:lnTo>
                  <a:lnTo>
                    <a:pt x="9" y="139"/>
                  </a:lnTo>
                  <a:lnTo>
                    <a:pt x="15" y="121"/>
                  </a:lnTo>
                  <a:lnTo>
                    <a:pt x="24" y="104"/>
                  </a:lnTo>
                  <a:lnTo>
                    <a:pt x="33" y="88"/>
                  </a:lnTo>
                  <a:lnTo>
                    <a:pt x="46" y="71"/>
                  </a:lnTo>
                  <a:lnTo>
                    <a:pt x="58" y="59"/>
                  </a:lnTo>
                  <a:lnTo>
                    <a:pt x="71" y="46"/>
                  </a:lnTo>
                  <a:lnTo>
                    <a:pt x="88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9" y="9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5" y="9"/>
                  </a:lnTo>
                  <a:lnTo>
                    <a:pt x="274" y="15"/>
                  </a:lnTo>
                  <a:lnTo>
                    <a:pt x="290" y="24"/>
                  </a:lnTo>
                  <a:lnTo>
                    <a:pt x="307" y="33"/>
                  </a:lnTo>
                  <a:lnTo>
                    <a:pt x="323" y="46"/>
                  </a:lnTo>
                  <a:lnTo>
                    <a:pt x="336" y="59"/>
                  </a:lnTo>
                  <a:lnTo>
                    <a:pt x="349" y="71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80" y="121"/>
                  </a:lnTo>
                  <a:lnTo>
                    <a:pt x="385" y="139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965" y="2149"/>
              <a:ext cx="394" cy="395"/>
            </a:xfrm>
            <a:custGeom>
              <a:avLst/>
              <a:gdLst>
                <a:gd name="T0" fmla="*/ 394 w 394"/>
                <a:gd name="T1" fmla="*/ 198 h 395"/>
                <a:gd name="T2" fmla="*/ 390 w 394"/>
                <a:gd name="T3" fmla="*/ 238 h 395"/>
                <a:gd name="T4" fmla="*/ 379 w 394"/>
                <a:gd name="T5" fmla="*/ 274 h 395"/>
                <a:gd name="T6" fmla="*/ 361 w 394"/>
                <a:gd name="T7" fmla="*/ 307 h 395"/>
                <a:gd name="T8" fmla="*/ 336 w 394"/>
                <a:gd name="T9" fmla="*/ 336 h 395"/>
                <a:gd name="T10" fmla="*/ 306 w 394"/>
                <a:gd name="T11" fmla="*/ 362 h 395"/>
                <a:gd name="T12" fmla="*/ 273 w 394"/>
                <a:gd name="T13" fmla="*/ 380 h 395"/>
                <a:gd name="T14" fmla="*/ 237 w 394"/>
                <a:gd name="T15" fmla="*/ 391 h 395"/>
                <a:gd name="T16" fmla="*/ 197 w 394"/>
                <a:gd name="T17" fmla="*/ 395 h 395"/>
                <a:gd name="T18" fmla="*/ 177 w 394"/>
                <a:gd name="T19" fmla="*/ 393 h 395"/>
                <a:gd name="T20" fmla="*/ 138 w 394"/>
                <a:gd name="T21" fmla="*/ 385 h 395"/>
                <a:gd name="T22" fmla="*/ 104 w 394"/>
                <a:gd name="T23" fmla="*/ 371 h 395"/>
                <a:gd name="T24" fmla="*/ 71 w 394"/>
                <a:gd name="T25" fmla="*/ 349 h 395"/>
                <a:gd name="T26" fmla="*/ 45 w 394"/>
                <a:gd name="T27" fmla="*/ 323 h 395"/>
                <a:gd name="T28" fmla="*/ 23 w 394"/>
                <a:gd name="T29" fmla="*/ 291 h 395"/>
                <a:gd name="T30" fmla="*/ 9 w 394"/>
                <a:gd name="T31" fmla="*/ 256 h 395"/>
                <a:gd name="T32" fmla="*/ 2 w 394"/>
                <a:gd name="T33" fmla="*/ 218 h 395"/>
                <a:gd name="T34" fmla="*/ 0 w 394"/>
                <a:gd name="T35" fmla="*/ 198 h 395"/>
                <a:gd name="T36" fmla="*/ 3 w 394"/>
                <a:gd name="T37" fmla="*/ 157 h 395"/>
                <a:gd name="T38" fmla="*/ 14 w 394"/>
                <a:gd name="T39" fmla="*/ 121 h 395"/>
                <a:gd name="T40" fmla="*/ 33 w 394"/>
                <a:gd name="T41" fmla="*/ 88 h 395"/>
                <a:gd name="T42" fmla="*/ 58 w 394"/>
                <a:gd name="T43" fmla="*/ 59 h 395"/>
                <a:gd name="T44" fmla="*/ 87 w 394"/>
                <a:gd name="T45" fmla="*/ 33 h 395"/>
                <a:gd name="T46" fmla="*/ 120 w 394"/>
                <a:gd name="T47" fmla="*/ 15 h 395"/>
                <a:gd name="T48" fmla="*/ 157 w 394"/>
                <a:gd name="T49" fmla="*/ 4 h 395"/>
                <a:gd name="T50" fmla="*/ 197 w 394"/>
                <a:gd name="T51" fmla="*/ 0 h 395"/>
                <a:gd name="T52" fmla="*/ 217 w 394"/>
                <a:gd name="T53" fmla="*/ 2 h 395"/>
                <a:gd name="T54" fmla="*/ 255 w 394"/>
                <a:gd name="T55" fmla="*/ 10 h 395"/>
                <a:gd name="T56" fmla="*/ 290 w 394"/>
                <a:gd name="T57" fmla="*/ 24 h 395"/>
                <a:gd name="T58" fmla="*/ 323 w 394"/>
                <a:gd name="T59" fmla="*/ 46 h 395"/>
                <a:gd name="T60" fmla="*/ 348 w 394"/>
                <a:gd name="T61" fmla="*/ 72 h 395"/>
                <a:gd name="T62" fmla="*/ 370 w 394"/>
                <a:gd name="T63" fmla="*/ 104 h 395"/>
                <a:gd name="T64" fmla="*/ 385 w 394"/>
                <a:gd name="T65" fmla="*/ 139 h 395"/>
                <a:gd name="T66" fmla="*/ 392 w 394"/>
                <a:gd name="T67" fmla="*/ 177 h 395"/>
                <a:gd name="T68" fmla="*/ 394 w 394"/>
                <a:gd name="T69" fmla="*/ 1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5">
                  <a:moveTo>
                    <a:pt x="394" y="198"/>
                  </a:moveTo>
                  <a:lnTo>
                    <a:pt x="394" y="198"/>
                  </a:lnTo>
                  <a:lnTo>
                    <a:pt x="392" y="218"/>
                  </a:lnTo>
                  <a:lnTo>
                    <a:pt x="390" y="238"/>
                  </a:lnTo>
                  <a:lnTo>
                    <a:pt x="385" y="256"/>
                  </a:lnTo>
                  <a:lnTo>
                    <a:pt x="379" y="274"/>
                  </a:lnTo>
                  <a:lnTo>
                    <a:pt x="370" y="291"/>
                  </a:lnTo>
                  <a:lnTo>
                    <a:pt x="361" y="307"/>
                  </a:lnTo>
                  <a:lnTo>
                    <a:pt x="348" y="323"/>
                  </a:lnTo>
                  <a:lnTo>
                    <a:pt x="336" y="336"/>
                  </a:lnTo>
                  <a:lnTo>
                    <a:pt x="323" y="349"/>
                  </a:lnTo>
                  <a:lnTo>
                    <a:pt x="306" y="362"/>
                  </a:lnTo>
                  <a:lnTo>
                    <a:pt x="290" y="371"/>
                  </a:lnTo>
                  <a:lnTo>
                    <a:pt x="273" y="380"/>
                  </a:lnTo>
                  <a:lnTo>
                    <a:pt x="255" y="385"/>
                  </a:lnTo>
                  <a:lnTo>
                    <a:pt x="237" y="391"/>
                  </a:lnTo>
                  <a:lnTo>
                    <a:pt x="217" y="393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77" y="393"/>
                  </a:lnTo>
                  <a:lnTo>
                    <a:pt x="157" y="391"/>
                  </a:lnTo>
                  <a:lnTo>
                    <a:pt x="138" y="385"/>
                  </a:lnTo>
                  <a:lnTo>
                    <a:pt x="120" y="380"/>
                  </a:lnTo>
                  <a:lnTo>
                    <a:pt x="104" y="371"/>
                  </a:lnTo>
                  <a:lnTo>
                    <a:pt x="87" y="362"/>
                  </a:lnTo>
                  <a:lnTo>
                    <a:pt x="71" y="349"/>
                  </a:lnTo>
                  <a:lnTo>
                    <a:pt x="58" y="336"/>
                  </a:lnTo>
                  <a:lnTo>
                    <a:pt x="45" y="323"/>
                  </a:lnTo>
                  <a:lnTo>
                    <a:pt x="33" y="307"/>
                  </a:lnTo>
                  <a:lnTo>
                    <a:pt x="23" y="291"/>
                  </a:lnTo>
                  <a:lnTo>
                    <a:pt x="14" y="274"/>
                  </a:lnTo>
                  <a:lnTo>
                    <a:pt x="9" y="256"/>
                  </a:lnTo>
                  <a:lnTo>
                    <a:pt x="3" y="238"/>
                  </a:lnTo>
                  <a:lnTo>
                    <a:pt x="2" y="21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2" y="177"/>
                  </a:lnTo>
                  <a:lnTo>
                    <a:pt x="3" y="157"/>
                  </a:lnTo>
                  <a:lnTo>
                    <a:pt x="9" y="139"/>
                  </a:lnTo>
                  <a:lnTo>
                    <a:pt x="14" y="121"/>
                  </a:lnTo>
                  <a:lnTo>
                    <a:pt x="23" y="104"/>
                  </a:lnTo>
                  <a:lnTo>
                    <a:pt x="33" y="88"/>
                  </a:lnTo>
                  <a:lnTo>
                    <a:pt x="45" y="72"/>
                  </a:lnTo>
                  <a:lnTo>
                    <a:pt x="58" y="59"/>
                  </a:lnTo>
                  <a:lnTo>
                    <a:pt x="71" y="46"/>
                  </a:lnTo>
                  <a:lnTo>
                    <a:pt x="87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8" y="10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5" y="10"/>
                  </a:lnTo>
                  <a:lnTo>
                    <a:pt x="273" y="15"/>
                  </a:lnTo>
                  <a:lnTo>
                    <a:pt x="290" y="24"/>
                  </a:lnTo>
                  <a:lnTo>
                    <a:pt x="306" y="33"/>
                  </a:lnTo>
                  <a:lnTo>
                    <a:pt x="323" y="46"/>
                  </a:lnTo>
                  <a:lnTo>
                    <a:pt x="336" y="59"/>
                  </a:lnTo>
                  <a:lnTo>
                    <a:pt x="348" y="72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79" y="121"/>
                  </a:lnTo>
                  <a:lnTo>
                    <a:pt x="385" y="139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5" name="Freeform 30"/>
            <p:cNvSpPr>
              <a:spLocks/>
            </p:cNvSpPr>
            <p:nvPr/>
          </p:nvSpPr>
          <p:spPr bwMode="auto">
            <a:xfrm>
              <a:off x="2279" y="1690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0 w 394"/>
                <a:gd name="T3" fmla="*/ 237 h 394"/>
                <a:gd name="T4" fmla="*/ 379 w 394"/>
                <a:gd name="T5" fmla="*/ 273 h 394"/>
                <a:gd name="T6" fmla="*/ 361 w 394"/>
                <a:gd name="T7" fmla="*/ 306 h 394"/>
                <a:gd name="T8" fmla="*/ 335 w 394"/>
                <a:gd name="T9" fmla="*/ 335 h 394"/>
                <a:gd name="T10" fmla="*/ 306 w 394"/>
                <a:gd name="T11" fmla="*/ 361 h 394"/>
                <a:gd name="T12" fmla="*/ 273 w 394"/>
                <a:gd name="T13" fmla="*/ 379 h 394"/>
                <a:gd name="T14" fmla="*/ 237 w 394"/>
                <a:gd name="T15" fmla="*/ 390 h 394"/>
                <a:gd name="T16" fmla="*/ 197 w 394"/>
                <a:gd name="T17" fmla="*/ 394 h 394"/>
                <a:gd name="T18" fmla="*/ 177 w 394"/>
                <a:gd name="T19" fmla="*/ 392 h 394"/>
                <a:gd name="T20" fmla="*/ 138 w 394"/>
                <a:gd name="T21" fmla="*/ 385 h 394"/>
                <a:gd name="T22" fmla="*/ 104 w 394"/>
                <a:gd name="T23" fmla="*/ 370 h 394"/>
                <a:gd name="T24" fmla="*/ 71 w 394"/>
                <a:gd name="T25" fmla="*/ 348 h 394"/>
                <a:gd name="T26" fmla="*/ 45 w 394"/>
                <a:gd name="T27" fmla="*/ 323 h 394"/>
                <a:gd name="T28" fmla="*/ 23 w 394"/>
                <a:gd name="T29" fmla="*/ 290 h 394"/>
                <a:gd name="T30" fmla="*/ 9 w 394"/>
                <a:gd name="T31" fmla="*/ 255 h 394"/>
                <a:gd name="T32" fmla="*/ 1 w 394"/>
                <a:gd name="T33" fmla="*/ 217 h 394"/>
                <a:gd name="T34" fmla="*/ 0 w 394"/>
                <a:gd name="T35" fmla="*/ 197 h 394"/>
                <a:gd name="T36" fmla="*/ 3 w 394"/>
                <a:gd name="T37" fmla="*/ 157 h 394"/>
                <a:gd name="T38" fmla="*/ 14 w 394"/>
                <a:gd name="T39" fmla="*/ 120 h 394"/>
                <a:gd name="T40" fmla="*/ 32 w 394"/>
                <a:gd name="T41" fmla="*/ 87 h 394"/>
                <a:gd name="T42" fmla="*/ 58 w 394"/>
                <a:gd name="T43" fmla="*/ 58 h 394"/>
                <a:gd name="T44" fmla="*/ 87 w 394"/>
                <a:gd name="T45" fmla="*/ 33 h 394"/>
                <a:gd name="T46" fmla="*/ 120 w 394"/>
                <a:gd name="T47" fmla="*/ 14 h 394"/>
                <a:gd name="T48" fmla="*/ 156 w 394"/>
                <a:gd name="T49" fmla="*/ 3 h 394"/>
                <a:gd name="T50" fmla="*/ 197 w 394"/>
                <a:gd name="T51" fmla="*/ 0 h 394"/>
                <a:gd name="T52" fmla="*/ 217 w 394"/>
                <a:gd name="T53" fmla="*/ 2 h 394"/>
                <a:gd name="T54" fmla="*/ 255 w 394"/>
                <a:gd name="T55" fmla="*/ 9 h 394"/>
                <a:gd name="T56" fmla="*/ 290 w 394"/>
                <a:gd name="T57" fmla="*/ 23 h 394"/>
                <a:gd name="T58" fmla="*/ 323 w 394"/>
                <a:gd name="T59" fmla="*/ 45 h 394"/>
                <a:gd name="T60" fmla="*/ 348 w 394"/>
                <a:gd name="T61" fmla="*/ 71 h 394"/>
                <a:gd name="T62" fmla="*/ 370 w 394"/>
                <a:gd name="T63" fmla="*/ 104 h 394"/>
                <a:gd name="T64" fmla="*/ 385 w 394"/>
                <a:gd name="T65" fmla="*/ 138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0" y="237"/>
                  </a:lnTo>
                  <a:lnTo>
                    <a:pt x="385" y="255"/>
                  </a:lnTo>
                  <a:lnTo>
                    <a:pt x="379" y="273"/>
                  </a:lnTo>
                  <a:lnTo>
                    <a:pt x="370" y="290"/>
                  </a:lnTo>
                  <a:lnTo>
                    <a:pt x="361" y="306"/>
                  </a:lnTo>
                  <a:lnTo>
                    <a:pt x="348" y="323"/>
                  </a:lnTo>
                  <a:lnTo>
                    <a:pt x="335" y="335"/>
                  </a:lnTo>
                  <a:lnTo>
                    <a:pt x="323" y="348"/>
                  </a:lnTo>
                  <a:lnTo>
                    <a:pt x="306" y="361"/>
                  </a:lnTo>
                  <a:lnTo>
                    <a:pt x="290" y="370"/>
                  </a:lnTo>
                  <a:lnTo>
                    <a:pt x="273" y="379"/>
                  </a:lnTo>
                  <a:lnTo>
                    <a:pt x="255" y="385"/>
                  </a:lnTo>
                  <a:lnTo>
                    <a:pt x="237" y="390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6" y="390"/>
                  </a:lnTo>
                  <a:lnTo>
                    <a:pt x="138" y="385"/>
                  </a:lnTo>
                  <a:lnTo>
                    <a:pt x="120" y="379"/>
                  </a:lnTo>
                  <a:lnTo>
                    <a:pt x="104" y="370"/>
                  </a:lnTo>
                  <a:lnTo>
                    <a:pt x="87" y="361"/>
                  </a:lnTo>
                  <a:lnTo>
                    <a:pt x="71" y="348"/>
                  </a:lnTo>
                  <a:lnTo>
                    <a:pt x="58" y="335"/>
                  </a:lnTo>
                  <a:lnTo>
                    <a:pt x="45" y="323"/>
                  </a:lnTo>
                  <a:lnTo>
                    <a:pt x="32" y="306"/>
                  </a:lnTo>
                  <a:lnTo>
                    <a:pt x="23" y="290"/>
                  </a:lnTo>
                  <a:lnTo>
                    <a:pt x="14" y="273"/>
                  </a:lnTo>
                  <a:lnTo>
                    <a:pt x="9" y="255"/>
                  </a:lnTo>
                  <a:lnTo>
                    <a:pt x="3" y="237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" y="177"/>
                  </a:lnTo>
                  <a:lnTo>
                    <a:pt x="3" y="157"/>
                  </a:lnTo>
                  <a:lnTo>
                    <a:pt x="9" y="138"/>
                  </a:lnTo>
                  <a:lnTo>
                    <a:pt x="14" y="120"/>
                  </a:lnTo>
                  <a:lnTo>
                    <a:pt x="23" y="104"/>
                  </a:lnTo>
                  <a:lnTo>
                    <a:pt x="32" y="87"/>
                  </a:lnTo>
                  <a:lnTo>
                    <a:pt x="45" y="71"/>
                  </a:lnTo>
                  <a:lnTo>
                    <a:pt x="58" y="58"/>
                  </a:lnTo>
                  <a:lnTo>
                    <a:pt x="71" y="45"/>
                  </a:lnTo>
                  <a:lnTo>
                    <a:pt x="87" y="33"/>
                  </a:lnTo>
                  <a:lnTo>
                    <a:pt x="104" y="23"/>
                  </a:lnTo>
                  <a:lnTo>
                    <a:pt x="120" y="14"/>
                  </a:lnTo>
                  <a:lnTo>
                    <a:pt x="138" y="9"/>
                  </a:lnTo>
                  <a:lnTo>
                    <a:pt x="156" y="3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3"/>
                  </a:lnTo>
                  <a:lnTo>
                    <a:pt x="255" y="9"/>
                  </a:lnTo>
                  <a:lnTo>
                    <a:pt x="273" y="14"/>
                  </a:lnTo>
                  <a:lnTo>
                    <a:pt x="290" y="23"/>
                  </a:lnTo>
                  <a:lnTo>
                    <a:pt x="306" y="33"/>
                  </a:lnTo>
                  <a:lnTo>
                    <a:pt x="323" y="45"/>
                  </a:lnTo>
                  <a:lnTo>
                    <a:pt x="335" y="58"/>
                  </a:lnTo>
                  <a:lnTo>
                    <a:pt x="348" y="71"/>
                  </a:lnTo>
                  <a:lnTo>
                    <a:pt x="361" y="87"/>
                  </a:lnTo>
                  <a:lnTo>
                    <a:pt x="370" y="104"/>
                  </a:lnTo>
                  <a:lnTo>
                    <a:pt x="379" y="120"/>
                  </a:lnTo>
                  <a:lnTo>
                    <a:pt x="385" y="138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2279" y="2609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0 w 394"/>
                <a:gd name="T3" fmla="*/ 237 h 394"/>
                <a:gd name="T4" fmla="*/ 379 w 394"/>
                <a:gd name="T5" fmla="*/ 274 h 394"/>
                <a:gd name="T6" fmla="*/ 361 w 394"/>
                <a:gd name="T7" fmla="*/ 307 h 394"/>
                <a:gd name="T8" fmla="*/ 335 w 394"/>
                <a:gd name="T9" fmla="*/ 336 h 394"/>
                <a:gd name="T10" fmla="*/ 306 w 394"/>
                <a:gd name="T11" fmla="*/ 361 h 394"/>
                <a:gd name="T12" fmla="*/ 273 w 394"/>
                <a:gd name="T13" fmla="*/ 380 h 394"/>
                <a:gd name="T14" fmla="*/ 237 w 394"/>
                <a:gd name="T15" fmla="*/ 391 h 394"/>
                <a:gd name="T16" fmla="*/ 197 w 394"/>
                <a:gd name="T17" fmla="*/ 394 h 394"/>
                <a:gd name="T18" fmla="*/ 177 w 394"/>
                <a:gd name="T19" fmla="*/ 392 h 394"/>
                <a:gd name="T20" fmla="*/ 138 w 394"/>
                <a:gd name="T21" fmla="*/ 385 h 394"/>
                <a:gd name="T22" fmla="*/ 104 w 394"/>
                <a:gd name="T23" fmla="*/ 371 h 394"/>
                <a:gd name="T24" fmla="*/ 71 w 394"/>
                <a:gd name="T25" fmla="*/ 349 h 394"/>
                <a:gd name="T26" fmla="*/ 45 w 394"/>
                <a:gd name="T27" fmla="*/ 323 h 394"/>
                <a:gd name="T28" fmla="*/ 23 w 394"/>
                <a:gd name="T29" fmla="*/ 290 h 394"/>
                <a:gd name="T30" fmla="*/ 9 w 394"/>
                <a:gd name="T31" fmla="*/ 256 h 394"/>
                <a:gd name="T32" fmla="*/ 1 w 394"/>
                <a:gd name="T33" fmla="*/ 217 h 394"/>
                <a:gd name="T34" fmla="*/ 0 w 394"/>
                <a:gd name="T35" fmla="*/ 197 h 394"/>
                <a:gd name="T36" fmla="*/ 3 w 394"/>
                <a:gd name="T37" fmla="*/ 157 h 394"/>
                <a:gd name="T38" fmla="*/ 14 w 394"/>
                <a:gd name="T39" fmla="*/ 121 h 394"/>
                <a:gd name="T40" fmla="*/ 32 w 394"/>
                <a:gd name="T41" fmla="*/ 88 h 394"/>
                <a:gd name="T42" fmla="*/ 58 w 394"/>
                <a:gd name="T43" fmla="*/ 59 h 394"/>
                <a:gd name="T44" fmla="*/ 87 w 394"/>
                <a:gd name="T45" fmla="*/ 33 h 394"/>
                <a:gd name="T46" fmla="*/ 120 w 394"/>
                <a:gd name="T47" fmla="*/ 15 h 394"/>
                <a:gd name="T48" fmla="*/ 156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5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8 w 394"/>
                <a:gd name="T61" fmla="*/ 71 h 394"/>
                <a:gd name="T62" fmla="*/ 370 w 394"/>
                <a:gd name="T63" fmla="*/ 104 h 394"/>
                <a:gd name="T64" fmla="*/ 385 w 394"/>
                <a:gd name="T65" fmla="*/ 139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0" y="237"/>
                  </a:lnTo>
                  <a:lnTo>
                    <a:pt x="385" y="256"/>
                  </a:lnTo>
                  <a:lnTo>
                    <a:pt x="379" y="274"/>
                  </a:lnTo>
                  <a:lnTo>
                    <a:pt x="370" y="290"/>
                  </a:lnTo>
                  <a:lnTo>
                    <a:pt x="361" y="307"/>
                  </a:lnTo>
                  <a:lnTo>
                    <a:pt x="348" y="323"/>
                  </a:lnTo>
                  <a:lnTo>
                    <a:pt x="335" y="336"/>
                  </a:lnTo>
                  <a:lnTo>
                    <a:pt x="323" y="349"/>
                  </a:lnTo>
                  <a:lnTo>
                    <a:pt x="306" y="361"/>
                  </a:lnTo>
                  <a:lnTo>
                    <a:pt x="290" y="371"/>
                  </a:lnTo>
                  <a:lnTo>
                    <a:pt x="273" y="380"/>
                  </a:lnTo>
                  <a:lnTo>
                    <a:pt x="255" y="385"/>
                  </a:lnTo>
                  <a:lnTo>
                    <a:pt x="237" y="391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6" y="391"/>
                  </a:lnTo>
                  <a:lnTo>
                    <a:pt x="138" y="385"/>
                  </a:lnTo>
                  <a:lnTo>
                    <a:pt x="120" y="380"/>
                  </a:lnTo>
                  <a:lnTo>
                    <a:pt x="104" y="371"/>
                  </a:lnTo>
                  <a:lnTo>
                    <a:pt x="87" y="361"/>
                  </a:lnTo>
                  <a:lnTo>
                    <a:pt x="71" y="349"/>
                  </a:lnTo>
                  <a:lnTo>
                    <a:pt x="58" y="336"/>
                  </a:lnTo>
                  <a:lnTo>
                    <a:pt x="45" y="323"/>
                  </a:lnTo>
                  <a:lnTo>
                    <a:pt x="32" y="307"/>
                  </a:lnTo>
                  <a:lnTo>
                    <a:pt x="23" y="290"/>
                  </a:lnTo>
                  <a:lnTo>
                    <a:pt x="14" y="274"/>
                  </a:lnTo>
                  <a:lnTo>
                    <a:pt x="9" y="256"/>
                  </a:lnTo>
                  <a:lnTo>
                    <a:pt x="3" y="237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" y="177"/>
                  </a:lnTo>
                  <a:lnTo>
                    <a:pt x="3" y="157"/>
                  </a:lnTo>
                  <a:lnTo>
                    <a:pt x="9" y="139"/>
                  </a:lnTo>
                  <a:lnTo>
                    <a:pt x="14" y="121"/>
                  </a:lnTo>
                  <a:lnTo>
                    <a:pt x="23" y="104"/>
                  </a:lnTo>
                  <a:lnTo>
                    <a:pt x="32" y="88"/>
                  </a:lnTo>
                  <a:lnTo>
                    <a:pt x="45" y="71"/>
                  </a:lnTo>
                  <a:lnTo>
                    <a:pt x="58" y="59"/>
                  </a:lnTo>
                  <a:lnTo>
                    <a:pt x="71" y="46"/>
                  </a:lnTo>
                  <a:lnTo>
                    <a:pt x="87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8" y="9"/>
                  </a:lnTo>
                  <a:lnTo>
                    <a:pt x="156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5" y="9"/>
                  </a:lnTo>
                  <a:lnTo>
                    <a:pt x="273" y="15"/>
                  </a:lnTo>
                  <a:lnTo>
                    <a:pt x="290" y="24"/>
                  </a:lnTo>
                  <a:lnTo>
                    <a:pt x="306" y="33"/>
                  </a:lnTo>
                  <a:lnTo>
                    <a:pt x="323" y="46"/>
                  </a:lnTo>
                  <a:lnTo>
                    <a:pt x="335" y="59"/>
                  </a:lnTo>
                  <a:lnTo>
                    <a:pt x="348" y="71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79" y="121"/>
                  </a:lnTo>
                  <a:lnTo>
                    <a:pt x="385" y="139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87" name="Group 32"/>
            <p:cNvGrpSpPr>
              <a:grpSpLocks/>
            </p:cNvGrpSpPr>
            <p:nvPr/>
          </p:nvGrpSpPr>
          <p:grpSpPr bwMode="auto">
            <a:xfrm>
              <a:off x="2541" y="2052"/>
              <a:ext cx="1108" cy="588"/>
              <a:chOff x="2541" y="2052"/>
              <a:chExt cx="1108" cy="588"/>
            </a:xfrm>
          </p:grpSpPr>
          <p:sp>
            <p:nvSpPr>
              <p:cNvPr id="93" name="Rectangle 33"/>
              <p:cNvSpPr>
                <a:spLocks noChangeArrowheads="1"/>
              </p:cNvSpPr>
              <p:nvPr/>
            </p:nvSpPr>
            <p:spPr bwMode="auto">
              <a:xfrm>
                <a:off x="2738" y="2274"/>
                <a:ext cx="526" cy="145"/>
              </a:xfrm>
              <a:prstGeom prst="rect">
                <a:avLst/>
              </a:prstGeom>
              <a:gradFill rotWithShape="1">
                <a:gsLst>
                  <a:gs pos="0">
                    <a:srgbClr val="9E9E9E"/>
                  </a:gs>
                  <a:gs pos="100000">
                    <a:srgbClr val="9E9E9E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4" name="Freeform 34"/>
              <p:cNvSpPr>
                <a:spLocks/>
              </p:cNvSpPr>
              <p:nvPr/>
            </p:nvSpPr>
            <p:spPr bwMode="auto">
              <a:xfrm>
                <a:off x="2541" y="2149"/>
                <a:ext cx="394" cy="395"/>
              </a:xfrm>
              <a:custGeom>
                <a:avLst/>
                <a:gdLst>
                  <a:gd name="T0" fmla="*/ 394 w 394"/>
                  <a:gd name="T1" fmla="*/ 198 h 395"/>
                  <a:gd name="T2" fmla="*/ 391 w 394"/>
                  <a:gd name="T3" fmla="*/ 238 h 395"/>
                  <a:gd name="T4" fmla="*/ 380 w 394"/>
                  <a:gd name="T5" fmla="*/ 274 h 395"/>
                  <a:gd name="T6" fmla="*/ 362 w 394"/>
                  <a:gd name="T7" fmla="*/ 307 h 395"/>
                  <a:gd name="T8" fmla="*/ 336 w 394"/>
                  <a:gd name="T9" fmla="*/ 336 h 395"/>
                  <a:gd name="T10" fmla="*/ 307 w 394"/>
                  <a:gd name="T11" fmla="*/ 362 h 395"/>
                  <a:gd name="T12" fmla="*/ 274 w 394"/>
                  <a:gd name="T13" fmla="*/ 380 h 395"/>
                  <a:gd name="T14" fmla="*/ 238 w 394"/>
                  <a:gd name="T15" fmla="*/ 391 h 395"/>
                  <a:gd name="T16" fmla="*/ 197 w 394"/>
                  <a:gd name="T17" fmla="*/ 395 h 395"/>
                  <a:gd name="T18" fmla="*/ 177 w 394"/>
                  <a:gd name="T19" fmla="*/ 393 h 395"/>
                  <a:gd name="T20" fmla="*/ 139 w 394"/>
                  <a:gd name="T21" fmla="*/ 385 h 395"/>
                  <a:gd name="T22" fmla="*/ 104 w 394"/>
                  <a:gd name="T23" fmla="*/ 371 h 395"/>
                  <a:gd name="T24" fmla="*/ 71 w 394"/>
                  <a:gd name="T25" fmla="*/ 349 h 395"/>
                  <a:gd name="T26" fmla="*/ 46 w 394"/>
                  <a:gd name="T27" fmla="*/ 323 h 395"/>
                  <a:gd name="T28" fmla="*/ 24 w 394"/>
                  <a:gd name="T29" fmla="*/ 291 h 395"/>
                  <a:gd name="T30" fmla="*/ 9 w 394"/>
                  <a:gd name="T31" fmla="*/ 256 h 395"/>
                  <a:gd name="T32" fmla="*/ 2 w 394"/>
                  <a:gd name="T33" fmla="*/ 218 h 395"/>
                  <a:gd name="T34" fmla="*/ 0 w 394"/>
                  <a:gd name="T35" fmla="*/ 198 h 395"/>
                  <a:gd name="T36" fmla="*/ 4 w 394"/>
                  <a:gd name="T37" fmla="*/ 157 h 395"/>
                  <a:gd name="T38" fmla="*/ 15 w 394"/>
                  <a:gd name="T39" fmla="*/ 121 h 395"/>
                  <a:gd name="T40" fmla="*/ 33 w 394"/>
                  <a:gd name="T41" fmla="*/ 88 h 395"/>
                  <a:gd name="T42" fmla="*/ 59 w 394"/>
                  <a:gd name="T43" fmla="*/ 59 h 395"/>
                  <a:gd name="T44" fmla="*/ 88 w 394"/>
                  <a:gd name="T45" fmla="*/ 33 h 395"/>
                  <a:gd name="T46" fmla="*/ 121 w 394"/>
                  <a:gd name="T47" fmla="*/ 15 h 395"/>
                  <a:gd name="T48" fmla="*/ 157 w 394"/>
                  <a:gd name="T49" fmla="*/ 4 h 395"/>
                  <a:gd name="T50" fmla="*/ 197 w 394"/>
                  <a:gd name="T51" fmla="*/ 0 h 395"/>
                  <a:gd name="T52" fmla="*/ 217 w 394"/>
                  <a:gd name="T53" fmla="*/ 2 h 395"/>
                  <a:gd name="T54" fmla="*/ 256 w 394"/>
                  <a:gd name="T55" fmla="*/ 10 h 395"/>
                  <a:gd name="T56" fmla="*/ 290 w 394"/>
                  <a:gd name="T57" fmla="*/ 24 h 395"/>
                  <a:gd name="T58" fmla="*/ 323 w 394"/>
                  <a:gd name="T59" fmla="*/ 46 h 395"/>
                  <a:gd name="T60" fmla="*/ 349 w 394"/>
                  <a:gd name="T61" fmla="*/ 72 h 395"/>
                  <a:gd name="T62" fmla="*/ 371 w 394"/>
                  <a:gd name="T63" fmla="*/ 104 h 395"/>
                  <a:gd name="T64" fmla="*/ 385 w 394"/>
                  <a:gd name="T65" fmla="*/ 139 h 395"/>
                  <a:gd name="T66" fmla="*/ 393 w 394"/>
                  <a:gd name="T67" fmla="*/ 177 h 395"/>
                  <a:gd name="T68" fmla="*/ 394 w 394"/>
                  <a:gd name="T69" fmla="*/ 198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4" h="395">
                    <a:moveTo>
                      <a:pt x="394" y="198"/>
                    </a:moveTo>
                    <a:lnTo>
                      <a:pt x="394" y="198"/>
                    </a:lnTo>
                    <a:lnTo>
                      <a:pt x="393" y="218"/>
                    </a:lnTo>
                    <a:lnTo>
                      <a:pt x="391" y="238"/>
                    </a:lnTo>
                    <a:lnTo>
                      <a:pt x="385" y="256"/>
                    </a:lnTo>
                    <a:lnTo>
                      <a:pt x="380" y="274"/>
                    </a:lnTo>
                    <a:lnTo>
                      <a:pt x="371" y="291"/>
                    </a:lnTo>
                    <a:lnTo>
                      <a:pt x="362" y="307"/>
                    </a:lnTo>
                    <a:lnTo>
                      <a:pt x="349" y="323"/>
                    </a:lnTo>
                    <a:lnTo>
                      <a:pt x="336" y="336"/>
                    </a:lnTo>
                    <a:lnTo>
                      <a:pt x="323" y="349"/>
                    </a:lnTo>
                    <a:lnTo>
                      <a:pt x="307" y="362"/>
                    </a:lnTo>
                    <a:lnTo>
                      <a:pt x="290" y="371"/>
                    </a:lnTo>
                    <a:lnTo>
                      <a:pt x="274" y="380"/>
                    </a:lnTo>
                    <a:lnTo>
                      <a:pt x="256" y="385"/>
                    </a:lnTo>
                    <a:lnTo>
                      <a:pt x="238" y="391"/>
                    </a:lnTo>
                    <a:lnTo>
                      <a:pt x="217" y="393"/>
                    </a:lnTo>
                    <a:lnTo>
                      <a:pt x="197" y="395"/>
                    </a:lnTo>
                    <a:lnTo>
                      <a:pt x="197" y="395"/>
                    </a:lnTo>
                    <a:lnTo>
                      <a:pt x="177" y="393"/>
                    </a:lnTo>
                    <a:lnTo>
                      <a:pt x="157" y="391"/>
                    </a:lnTo>
                    <a:lnTo>
                      <a:pt x="139" y="385"/>
                    </a:lnTo>
                    <a:lnTo>
                      <a:pt x="121" y="380"/>
                    </a:lnTo>
                    <a:lnTo>
                      <a:pt x="104" y="371"/>
                    </a:lnTo>
                    <a:lnTo>
                      <a:pt x="88" y="362"/>
                    </a:lnTo>
                    <a:lnTo>
                      <a:pt x="71" y="349"/>
                    </a:lnTo>
                    <a:lnTo>
                      <a:pt x="59" y="336"/>
                    </a:lnTo>
                    <a:lnTo>
                      <a:pt x="46" y="323"/>
                    </a:lnTo>
                    <a:lnTo>
                      <a:pt x="33" y="307"/>
                    </a:lnTo>
                    <a:lnTo>
                      <a:pt x="24" y="291"/>
                    </a:lnTo>
                    <a:lnTo>
                      <a:pt x="15" y="274"/>
                    </a:lnTo>
                    <a:lnTo>
                      <a:pt x="9" y="256"/>
                    </a:lnTo>
                    <a:lnTo>
                      <a:pt x="4" y="238"/>
                    </a:lnTo>
                    <a:lnTo>
                      <a:pt x="2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2" y="177"/>
                    </a:lnTo>
                    <a:lnTo>
                      <a:pt x="4" y="157"/>
                    </a:lnTo>
                    <a:lnTo>
                      <a:pt x="9" y="139"/>
                    </a:lnTo>
                    <a:lnTo>
                      <a:pt x="15" y="121"/>
                    </a:lnTo>
                    <a:lnTo>
                      <a:pt x="24" y="104"/>
                    </a:lnTo>
                    <a:lnTo>
                      <a:pt x="33" y="88"/>
                    </a:lnTo>
                    <a:lnTo>
                      <a:pt x="46" y="72"/>
                    </a:lnTo>
                    <a:lnTo>
                      <a:pt x="59" y="59"/>
                    </a:lnTo>
                    <a:lnTo>
                      <a:pt x="71" y="46"/>
                    </a:lnTo>
                    <a:lnTo>
                      <a:pt x="88" y="33"/>
                    </a:lnTo>
                    <a:lnTo>
                      <a:pt x="104" y="24"/>
                    </a:lnTo>
                    <a:lnTo>
                      <a:pt x="121" y="15"/>
                    </a:lnTo>
                    <a:lnTo>
                      <a:pt x="139" y="10"/>
                    </a:lnTo>
                    <a:lnTo>
                      <a:pt x="157" y="4"/>
                    </a:lnTo>
                    <a:lnTo>
                      <a:pt x="177" y="2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17" y="2"/>
                    </a:lnTo>
                    <a:lnTo>
                      <a:pt x="238" y="4"/>
                    </a:lnTo>
                    <a:lnTo>
                      <a:pt x="256" y="10"/>
                    </a:lnTo>
                    <a:lnTo>
                      <a:pt x="274" y="15"/>
                    </a:lnTo>
                    <a:lnTo>
                      <a:pt x="290" y="24"/>
                    </a:lnTo>
                    <a:lnTo>
                      <a:pt x="307" y="33"/>
                    </a:lnTo>
                    <a:lnTo>
                      <a:pt x="323" y="46"/>
                    </a:lnTo>
                    <a:lnTo>
                      <a:pt x="336" y="59"/>
                    </a:lnTo>
                    <a:lnTo>
                      <a:pt x="349" y="72"/>
                    </a:lnTo>
                    <a:lnTo>
                      <a:pt x="362" y="88"/>
                    </a:lnTo>
                    <a:lnTo>
                      <a:pt x="371" y="104"/>
                    </a:lnTo>
                    <a:lnTo>
                      <a:pt x="380" y="121"/>
                    </a:lnTo>
                    <a:lnTo>
                      <a:pt x="385" y="139"/>
                    </a:lnTo>
                    <a:lnTo>
                      <a:pt x="391" y="157"/>
                    </a:lnTo>
                    <a:lnTo>
                      <a:pt x="393" y="177"/>
                    </a:lnTo>
                    <a:lnTo>
                      <a:pt x="394" y="198"/>
                    </a:lnTo>
                    <a:lnTo>
                      <a:pt x="394" y="19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9E9E">
                      <a:gamma/>
                      <a:tint val="30196"/>
                      <a:invGamma/>
                    </a:srgbClr>
                  </a:gs>
                  <a:gs pos="100000">
                    <a:srgbClr val="9E9E9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95" name="Group 35"/>
              <p:cNvGrpSpPr>
                <a:grpSpLocks/>
              </p:cNvGrpSpPr>
              <p:nvPr/>
            </p:nvGrpSpPr>
            <p:grpSpPr bwMode="auto">
              <a:xfrm>
                <a:off x="3061" y="2052"/>
                <a:ext cx="588" cy="588"/>
                <a:chOff x="3158" y="2149"/>
                <a:chExt cx="394" cy="395"/>
              </a:xfrm>
            </p:grpSpPr>
            <p:sp>
              <p:nvSpPr>
                <p:cNvPr id="96" name="Freeform 36"/>
                <p:cNvSpPr>
                  <a:spLocks/>
                </p:cNvSpPr>
                <p:nvPr/>
              </p:nvSpPr>
              <p:spPr bwMode="auto">
                <a:xfrm>
                  <a:off x="3158" y="2149"/>
                  <a:ext cx="394" cy="395"/>
                </a:xfrm>
                <a:custGeom>
                  <a:avLst/>
                  <a:gdLst>
                    <a:gd name="T0" fmla="*/ 394 w 394"/>
                    <a:gd name="T1" fmla="*/ 198 h 395"/>
                    <a:gd name="T2" fmla="*/ 390 w 394"/>
                    <a:gd name="T3" fmla="*/ 238 h 395"/>
                    <a:gd name="T4" fmla="*/ 379 w 394"/>
                    <a:gd name="T5" fmla="*/ 274 h 395"/>
                    <a:gd name="T6" fmla="*/ 361 w 394"/>
                    <a:gd name="T7" fmla="*/ 307 h 395"/>
                    <a:gd name="T8" fmla="*/ 336 w 394"/>
                    <a:gd name="T9" fmla="*/ 336 h 395"/>
                    <a:gd name="T10" fmla="*/ 306 w 394"/>
                    <a:gd name="T11" fmla="*/ 362 h 395"/>
                    <a:gd name="T12" fmla="*/ 274 w 394"/>
                    <a:gd name="T13" fmla="*/ 380 h 395"/>
                    <a:gd name="T14" fmla="*/ 237 w 394"/>
                    <a:gd name="T15" fmla="*/ 391 h 395"/>
                    <a:gd name="T16" fmla="*/ 197 w 394"/>
                    <a:gd name="T17" fmla="*/ 395 h 395"/>
                    <a:gd name="T18" fmla="*/ 177 w 394"/>
                    <a:gd name="T19" fmla="*/ 393 h 395"/>
                    <a:gd name="T20" fmla="*/ 139 w 394"/>
                    <a:gd name="T21" fmla="*/ 385 h 395"/>
                    <a:gd name="T22" fmla="*/ 104 w 394"/>
                    <a:gd name="T23" fmla="*/ 371 h 395"/>
                    <a:gd name="T24" fmla="*/ 71 w 394"/>
                    <a:gd name="T25" fmla="*/ 349 h 395"/>
                    <a:gd name="T26" fmla="*/ 45 w 394"/>
                    <a:gd name="T27" fmla="*/ 323 h 395"/>
                    <a:gd name="T28" fmla="*/ 24 w 394"/>
                    <a:gd name="T29" fmla="*/ 291 h 395"/>
                    <a:gd name="T30" fmla="*/ 9 w 394"/>
                    <a:gd name="T31" fmla="*/ 256 h 395"/>
                    <a:gd name="T32" fmla="*/ 2 w 394"/>
                    <a:gd name="T33" fmla="*/ 218 h 395"/>
                    <a:gd name="T34" fmla="*/ 0 w 394"/>
                    <a:gd name="T35" fmla="*/ 198 h 395"/>
                    <a:gd name="T36" fmla="*/ 4 w 394"/>
                    <a:gd name="T37" fmla="*/ 157 h 395"/>
                    <a:gd name="T38" fmla="*/ 14 w 394"/>
                    <a:gd name="T39" fmla="*/ 121 h 395"/>
                    <a:gd name="T40" fmla="*/ 33 w 394"/>
                    <a:gd name="T41" fmla="*/ 88 h 395"/>
                    <a:gd name="T42" fmla="*/ 58 w 394"/>
                    <a:gd name="T43" fmla="*/ 59 h 395"/>
                    <a:gd name="T44" fmla="*/ 87 w 394"/>
                    <a:gd name="T45" fmla="*/ 33 h 395"/>
                    <a:gd name="T46" fmla="*/ 120 w 394"/>
                    <a:gd name="T47" fmla="*/ 15 h 395"/>
                    <a:gd name="T48" fmla="*/ 157 w 394"/>
                    <a:gd name="T49" fmla="*/ 4 h 395"/>
                    <a:gd name="T50" fmla="*/ 197 w 394"/>
                    <a:gd name="T51" fmla="*/ 0 h 395"/>
                    <a:gd name="T52" fmla="*/ 217 w 394"/>
                    <a:gd name="T53" fmla="*/ 2 h 395"/>
                    <a:gd name="T54" fmla="*/ 255 w 394"/>
                    <a:gd name="T55" fmla="*/ 10 h 395"/>
                    <a:gd name="T56" fmla="*/ 290 w 394"/>
                    <a:gd name="T57" fmla="*/ 24 h 395"/>
                    <a:gd name="T58" fmla="*/ 323 w 394"/>
                    <a:gd name="T59" fmla="*/ 46 h 395"/>
                    <a:gd name="T60" fmla="*/ 348 w 394"/>
                    <a:gd name="T61" fmla="*/ 72 h 395"/>
                    <a:gd name="T62" fmla="*/ 370 w 394"/>
                    <a:gd name="T63" fmla="*/ 104 h 395"/>
                    <a:gd name="T64" fmla="*/ 385 w 394"/>
                    <a:gd name="T65" fmla="*/ 139 h 395"/>
                    <a:gd name="T66" fmla="*/ 392 w 394"/>
                    <a:gd name="T67" fmla="*/ 177 h 395"/>
                    <a:gd name="T68" fmla="*/ 394 w 394"/>
                    <a:gd name="T69" fmla="*/ 198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4" h="395">
                      <a:moveTo>
                        <a:pt x="394" y="198"/>
                      </a:moveTo>
                      <a:lnTo>
                        <a:pt x="394" y="198"/>
                      </a:lnTo>
                      <a:lnTo>
                        <a:pt x="392" y="218"/>
                      </a:lnTo>
                      <a:lnTo>
                        <a:pt x="390" y="238"/>
                      </a:lnTo>
                      <a:lnTo>
                        <a:pt x="385" y="256"/>
                      </a:lnTo>
                      <a:lnTo>
                        <a:pt x="379" y="274"/>
                      </a:lnTo>
                      <a:lnTo>
                        <a:pt x="370" y="291"/>
                      </a:lnTo>
                      <a:lnTo>
                        <a:pt x="361" y="307"/>
                      </a:lnTo>
                      <a:lnTo>
                        <a:pt x="348" y="323"/>
                      </a:lnTo>
                      <a:lnTo>
                        <a:pt x="336" y="336"/>
                      </a:lnTo>
                      <a:lnTo>
                        <a:pt x="323" y="349"/>
                      </a:lnTo>
                      <a:lnTo>
                        <a:pt x="306" y="362"/>
                      </a:lnTo>
                      <a:lnTo>
                        <a:pt x="290" y="371"/>
                      </a:lnTo>
                      <a:lnTo>
                        <a:pt x="274" y="380"/>
                      </a:lnTo>
                      <a:lnTo>
                        <a:pt x="255" y="385"/>
                      </a:lnTo>
                      <a:lnTo>
                        <a:pt x="237" y="391"/>
                      </a:lnTo>
                      <a:lnTo>
                        <a:pt x="217" y="393"/>
                      </a:lnTo>
                      <a:lnTo>
                        <a:pt x="197" y="395"/>
                      </a:lnTo>
                      <a:lnTo>
                        <a:pt x="197" y="395"/>
                      </a:lnTo>
                      <a:lnTo>
                        <a:pt x="177" y="393"/>
                      </a:lnTo>
                      <a:lnTo>
                        <a:pt x="157" y="391"/>
                      </a:lnTo>
                      <a:lnTo>
                        <a:pt x="139" y="385"/>
                      </a:lnTo>
                      <a:lnTo>
                        <a:pt x="120" y="380"/>
                      </a:lnTo>
                      <a:lnTo>
                        <a:pt x="104" y="371"/>
                      </a:lnTo>
                      <a:lnTo>
                        <a:pt x="87" y="362"/>
                      </a:lnTo>
                      <a:lnTo>
                        <a:pt x="71" y="349"/>
                      </a:lnTo>
                      <a:lnTo>
                        <a:pt x="58" y="336"/>
                      </a:lnTo>
                      <a:lnTo>
                        <a:pt x="45" y="323"/>
                      </a:lnTo>
                      <a:lnTo>
                        <a:pt x="33" y="307"/>
                      </a:lnTo>
                      <a:lnTo>
                        <a:pt x="24" y="291"/>
                      </a:lnTo>
                      <a:lnTo>
                        <a:pt x="14" y="274"/>
                      </a:lnTo>
                      <a:lnTo>
                        <a:pt x="9" y="256"/>
                      </a:lnTo>
                      <a:lnTo>
                        <a:pt x="4" y="238"/>
                      </a:lnTo>
                      <a:lnTo>
                        <a:pt x="2" y="218"/>
                      </a:lnTo>
                      <a:lnTo>
                        <a:pt x="0" y="198"/>
                      </a:lnTo>
                      <a:lnTo>
                        <a:pt x="0" y="198"/>
                      </a:lnTo>
                      <a:lnTo>
                        <a:pt x="2" y="177"/>
                      </a:lnTo>
                      <a:lnTo>
                        <a:pt x="4" y="157"/>
                      </a:lnTo>
                      <a:lnTo>
                        <a:pt x="9" y="139"/>
                      </a:lnTo>
                      <a:lnTo>
                        <a:pt x="14" y="121"/>
                      </a:lnTo>
                      <a:lnTo>
                        <a:pt x="24" y="104"/>
                      </a:lnTo>
                      <a:lnTo>
                        <a:pt x="33" y="88"/>
                      </a:lnTo>
                      <a:lnTo>
                        <a:pt x="45" y="72"/>
                      </a:lnTo>
                      <a:lnTo>
                        <a:pt x="58" y="59"/>
                      </a:lnTo>
                      <a:lnTo>
                        <a:pt x="71" y="46"/>
                      </a:lnTo>
                      <a:lnTo>
                        <a:pt x="87" y="33"/>
                      </a:lnTo>
                      <a:lnTo>
                        <a:pt x="104" y="24"/>
                      </a:lnTo>
                      <a:lnTo>
                        <a:pt x="120" y="15"/>
                      </a:lnTo>
                      <a:lnTo>
                        <a:pt x="139" y="10"/>
                      </a:lnTo>
                      <a:lnTo>
                        <a:pt x="157" y="4"/>
                      </a:lnTo>
                      <a:lnTo>
                        <a:pt x="177" y="2"/>
                      </a:lnTo>
                      <a:lnTo>
                        <a:pt x="197" y="0"/>
                      </a:lnTo>
                      <a:lnTo>
                        <a:pt x="197" y="0"/>
                      </a:lnTo>
                      <a:lnTo>
                        <a:pt x="217" y="2"/>
                      </a:lnTo>
                      <a:lnTo>
                        <a:pt x="237" y="4"/>
                      </a:lnTo>
                      <a:lnTo>
                        <a:pt x="255" y="10"/>
                      </a:lnTo>
                      <a:lnTo>
                        <a:pt x="274" y="15"/>
                      </a:lnTo>
                      <a:lnTo>
                        <a:pt x="290" y="24"/>
                      </a:lnTo>
                      <a:lnTo>
                        <a:pt x="306" y="33"/>
                      </a:lnTo>
                      <a:lnTo>
                        <a:pt x="323" y="46"/>
                      </a:lnTo>
                      <a:lnTo>
                        <a:pt x="336" y="59"/>
                      </a:lnTo>
                      <a:lnTo>
                        <a:pt x="348" y="72"/>
                      </a:lnTo>
                      <a:lnTo>
                        <a:pt x="361" y="88"/>
                      </a:lnTo>
                      <a:lnTo>
                        <a:pt x="370" y="104"/>
                      </a:lnTo>
                      <a:lnTo>
                        <a:pt x="379" y="121"/>
                      </a:lnTo>
                      <a:lnTo>
                        <a:pt x="385" y="139"/>
                      </a:lnTo>
                      <a:lnTo>
                        <a:pt x="390" y="157"/>
                      </a:lnTo>
                      <a:lnTo>
                        <a:pt x="392" y="177"/>
                      </a:lnTo>
                      <a:lnTo>
                        <a:pt x="394" y="198"/>
                      </a:lnTo>
                      <a:lnTo>
                        <a:pt x="394" y="19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2C687">
                        <a:shade val="30000"/>
                        <a:satMod val="115000"/>
                      </a:srgbClr>
                    </a:gs>
                    <a:gs pos="50000">
                      <a:srgbClr val="42C687">
                        <a:shade val="67500"/>
                        <a:satMod val="115000"/>
                      </a:srgbClr>
                    </a:gs>
                    <a:gs pos="100000">
                      <a:srgbClr val="42C68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grpSp>
              <p:nvGrpSpPr>
                <p:cNvPr id="97" name="Group 37"/>
                <p:cNvGrpSpPr>
                  <a:grpSpLocks/>
                </p:cNvGrpSpPr>
                <p:nvPr/>
              </p:nvGrpSpPr>
              <p:grpSpPr bwMode="auto">
                <a:xfrm>
                  <a:off x="3198" y="2169"/>
                  <a:ext cx="317" cy="104"/>
                  <a:chOff x="1431" y="1843"/>
                  <a:chExt cx="907" cy="295"/>
                </a:xfrm>
              </p:grpSpPr>
              <p:sp>
                <p:nvSpPr>
                  <p:cNvPr id="98" name="Freeform 38"/>
                  <p:cNvSpPr>
                    <a:spLocks/>
                  </p:cNvSpPr>
                  <p:nvPr/>
                </p:nvSpPr>
                <p:spPr bwMode="auto">
                  <a:xfrm>
                    <a:off x="1431" y="1843"/>
                    <a:ext cx="907" cy="295"/>
                  </a:xfrm>
                  <a:custGeom>
                    <a:avLst/>
                    <a:gdLst>
                      <a:gd name="T0" fmla="*/ 0 w 4756"/>
                      <a:gd name="T1" fmla="*/ 1576 h 1576"/>
                      <a:gd name="T2" fmla="*/ 50 w 4756"/>
                      <a:gd name="T3" fmla="*/ 1462 h 1576"/>
                      <a:gd name="T4" fmla="*/ 108 w 4756"/>
                      <a:gd name="T5" fmla="*/ 1350 h 1576"/>
                      <a:gd name="T6" fmla="*/ 170 w 4756"/>
                      <a:gd name="T7" fmla="*/ 1242 h 1576"/>
                      <a:gd name="T8" fmla="*/ 238 w 4756"/>
                      <a:gd name="T9" fmla="*/ 1138 h 1576"/>
                      <a:gd name="T10" fmla="*/ 310 w 4756"/>
                      <a:gd name="T11" fmla="*/ 1036 h 1576"/>
                      <a:gd name="T12" fmla="*/ 386 w 4756"/>
                      <a:gd name="T13" fmla="*/ 940 h 1576"/>
                      <a:gd name="T14" fmla="*/ 468 w 4756"/>
                      <a:gd name="T15" fmla="*/ 846 h 1576"/>
                      <a:gd name="T16" fmla="*/ 552 w 4756"/>
                      <a:gd name="T17" fmla="*/ 756 h 1576"/>
                      <a:gd name="T18" fmla="*/ 596 w 4756"/>
                      <a:gd name="T19" fmla="*/ 712 h 1576"/>
                      <a:gd name="T20" fmla="*/ 688 w 4756"/>
                      <a:gd name="T21" fmla="*/ 630 h 1576"/>
                      <a:gd name="T22" fmla="*/ 784 w 4756"/>
                      <a:gd name="T23" fmla="*/ 550 h 1576"/>
                      <a:gd name="T24" fmla="*/ 884 w 4756"/>
                      <a:gd name="T25" fmla="*/ 476 h 1576"/>
                      <a:gd name="T26" fmla="*/ 986 w 4756"/>
                      <a:gd name="T27" fmla="*/ 406 h 1576"/>
                      <a:gd name="T28" fmla="*/ 1092 w 4756"/>
                      <a:gd name="T29" fmla="*/ 342 h 1576"/>
                      <a:gd name="T30" fmla="*/ 1202 w 4756"/>
                      <a:gd name="T31" fmla="*/ 282 h 1576"/>
                      <a:gd name="T32" fmla="*/ 1316 w 4756"/>
                      <a:gd name="T33" fmla="*/ 228 h 1576"/>
                      <a:gd name="T34" fmla="*/ 1374 w 4756"/>
                      <a:gd name="T35" fmla="*/ 202 h 1576"/>
                      <a:gd name="T36" fmla="*/ 1490 w 4756"/>
                      <a:gd name="T37" fmla="*/ 156 h 1576"/>
                      <a:gd name="T38" fmla="*/ 1610 w 4756"/>
                      <a:gd name="T39" fmla="*/ 116 h 1576"/>
                      <a:gd name="T40" fmla="*/ 1732 w 4756"/>
                      <a:gd name="T41" fmla="*/ 80 h 1576"/>
                      <a:gd name="T42" fmla="*/ 1858 w 4756"/>
                      <a:gd name="T43" fmla="*/ 52 h 1576"/>
                      <a:gd name="T44" fmla="*/ 1984 w 4756"/>
                      <a:gd name="T45" fmla="*/ 30 h 1576"/>
                      <a:gd name="T46" fmla="*/ 2114 w 4756"/>
                      <a:gd name="T47" fmla="*/ 12 h 1576"/>
                      <a:gd name="T48" fmla="*/ 2246 w 4756"/>
                      <a:gd name="T49" fmla="*/ 2 h 1576"/>
                      <a:gd name="T50" fmla="*/ 2378 w 4756"/>
                      <a:gd name="T51" fmla="*/ 0 h 1576"/>
                      <a:gd name="T52" fmla="*/ 2444 w 4756"/>
                      <a:gd name="T53" fmla="*/ 0 h 1576"/>
                      <a:gd name="T54" fmla="*/ 2576 w 4756"/>
                      <a:gd name="T55" fmla="*/ 8 h 1576"/>
                      <a:gd name="T56" fmla="*/ 2706 w 4756"/>
                      <a:gd name="T57" fmla="*/ 20 h 1576"/>
                      <a:gd name="T58" fmla="*/ 2834 w 4756"/>
                      <a:gd name="T59" fmla="*/ 40 h 1576"/>
                      <a:gd name="T60" fmla="*/ 2962 w 4756"/>
                      <a:gd name="T61" fmla="*/ 66 h 1576"/>
                      <a:gd name="T62" fmla="*/ 3084 w 4756"/>
                      <a:gd name="T63" fmla="*/ 98 h 1576"/>
                      <a:gd name="T64" fmla="*/ 3206 w 4756"/>
                      <a:gd name="T65" fmla="*/ 136 h 1576"/>
                      <a:gd name="T66" fmla="*/ 3324 w 4756"/>
                      <a:gd name="T67" fmla="*/ 178 h 1576"/>
                      <a:gd name="T68" fmla="*/ 3382 w 4756"/>
                      <a:gd name="T69" fmla="*/ 202 h 1576"/>
                      <a:gd name="T70" fmla="*/ 3498 w 4756"/>
                      <a:gd name="T71" fmla="*/ 254 h 1576"/>
                      <a:gd name="T72" fmla="*/ 3608 w 4756"/>
                      <a:gd name="T73" fmla="*/ 312 h 1576"/>
                      <a:gd name="T74" fmla="*/ 3716 w 4756"/>
                      <a:gd name="T75" fmla="*/ 374 h 1576"/>
                      <a:gd name="T76" fmla="*/ 3822 w 4756"/>
                      <a:gd name="T77" fmla="*/ 440 h 1576"/>
                      <a:gd name="T78" fmla="*/ 3922 w 4756"/>
                      <a:gd name="T79" fmla="*/ 512 h 1576"/>
                      <a:gd name="T80" fmla="*/ 4020 w 4756"/>
                      <a:gd name="T81" fmla="*/ 590 h 1576"/>
                      <a:gd name="T82" fmla="*/ 4114 w 4756"/>
                      <a:gd name="T83" fmla="*/ 670 h 1576"/>
                      <a:gd name="T84" fmla="*/ 4204 w 4756"/>
                      <a:gd name="T85" fmla="*/ 756 h 1576"/>
                      <a:gd name="T86" fmla="*/ 4246 w 4756"/>
                      <a:gd name="T87" fmla="*/ 800 h 1576"/>
                      <a:gd name="T88" fmla="*/ 4330 w 4756"/>
                      <a:gd name="T89" fmla="*/ 892 h 1576"/>
                      <a:gd name="T90" fmla="*/ 4410 w 4756"/>
                      <a:gd name="T91" fmla="*/ 988 h 1576"/>
                      <a:gd name="T92" fmla="*/ 4484 w 4756"/>
                      <a:gd name="T93" fmla="*/ 1086 h 1576"/>
                      <a:gd name="T94" fmla="*/ 4552 w 4756"/>
                      <a:gd name="T95" fmla="*/ 1190 h 1576"/>
                      <a:gd name="T96" fmla="*/ 4618 w 4756"/>
                      <a:gd name="T97" fmla="*/ 1296 h 1576"/>
                      <a:gd name="T98" fmla="*/ 4678 w 4756"/>
                      <a:gd name="T99" fmla="*/ 1406 h 1576"/>
                      <a:gd name="T100" fmla="*/ 4732 w 4756"/>
                      <a:gd name="T101" fmla="*/ 1518 h 1576"/>
                      <a:gd name="T102" fmla="*/ 0 w 4756"/>
                      <a:gd name="T103" fmla="*/ 1576 h 1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756" h="1576">
                        <a:moveTo>
                          <a:pt x="0" y="1576"/>
                        </a:moveTo>
                        <a:lnTo>
                          <a:pt x="0" y="1576"/>
                        </a:lnTo>
                        <a:lnTo>
                          <a:pt x="24" y="1518"/>
                        </a:lnTo>
                        <a:lnTo>
                          <a:pt x="50" y="1462"/>
                        </a:lnTo>
                        <a:lnTo>
                          <a:pt x="78" y="1406"/>
                        </a:lnTo>
                        <a:lnTo>
                          <a:pt x="108" y="1350"/>
                        </a:lnTo>
                        <a:lnTo>
                          <a:pt x="138" y="1296"/>
                        </a:lnTo>
                        <a:lnTo>
                          <a:pt x="170" y="1242"/>
                        </a:lnTo>
                        <a:lnTo>
                          <a:pt x="204" y="1190"/>
                        </a:lnTo>
                        <a:lnTo>
                          <a:pt x="238" y="1138"/>
                        </a:lnTo>
                        <a:lnTo>
                          <a:pt x="272" y="1086"/>
                        </a:lnTo>
                        <a:lnTo>
                          <a:pt x="310" y="1036"/>
                        </a:lnTo>
                        <a:lnTo>
                          <a:pt x="348" y="988"/>
                        </a:lnTo>
                        <a:lnTo>
                          <a:pt x="386" y="940"/>
                        </a:lnTo>
                        <a:lnTo>
                          <a:pt x="426" y="892"/>
                        </a:lnTo>
                        <a:lnTo>
                          <a:pt x="468" y="846"/>
                        </a:lnTo>
                        <a:lnTo>
                          <a:pt x="510" y="800"/>
                        </a:lnTo>
                        <a:lnTo>
                          <a:pt x="552" y="756"/>
                        </a:lnTo>
                        <a:lnTo>
                          <a:pt x="552" y="756"/>
                        </a:lnTo>
                        <a:lnTo>
                          <a:pt x="596" y="712"/>
                        </a:lnTo>
                        <a:lnTo>
                          <a:pt x="642" y="670"/>
                        </a:lnTo>
                        <a:lnTo>
                          <a:pt x="688" y="630"/>
                        </a:lnTo>
                        <a:lnTo>
                          <a:pt x="736" y="590"/>
                        </a:lnTo>
                        <a:lnTo>
                          <a:pt x="784" y="550"/>
                        </a:lnTo>
                        <a:lnTo>
                          <a:pt x="834" y="512"/>
                        </a:lnTo>
                        <a:lnTo>
                          <a:pt x="884" y="476"/>
                        </a:lnTo>
                        <a:lnTo>
                          <a:pt x="934" y="440"/>
                        </a:lnTo>
                        <a:lnTo>
                          <a:pt x="986" y="406"/>
                        </a:lnTo>
                        <a:lnTo>
                          <a:pt x="1040" y="374"/>
                        </a:lnTo>
                        <a:lnTo>
                          <a:pt x="1092" y="342"/>
                        </a:lnTo>
                        <a:lnTo>
                          <a:pt x="1148" y="312"/>
                        </a:lnTo>
                        <a:lnTo>
                          <a:pt x="1202" y="282"/>
                        </a:lnTo>
                        <a:lnTo>
                          <a:pt x="1258" y="254"/>
                        </a:lnTo>
                        <a:lnTo>
                          <a:pt x="1316" y="228"/>
                        </a:lnTo>
                        <a:lnTo>
                          <a:pt x="1374" y="202"/>
                        </a:lnTo>
                        <a:lnTo>
                          <a:pt x="1374" y="202"/>
                        </a:lnTo>
                        <a:lnTo>
                          <a:pt x="1432" y="178"/>
                        </a:lnTo>
                        <a:lnTo>
                          <a:pt x="1490" y="156"/>
                        </a:lnTo>
                        <a:lnTo>
                          <a:pt x="1550" y="136"/>
                        </a:lnTo>
                        <a:lnTo>
                          <a:pt x="1610" y="116"/>
                        </a:lnTo>
                        <a:lnTo>
                          <a:pt x="1672" y="98"/>
                        </a:lnTo>
                        <a:lnTo>
                          <a:pt x="1732" y="80"/>
                        </a:lnTo>
                        <a:lnTo>
                          <a:pt x="1794" y="66"/>
                        </a:lnTo>
                        <a:lnTo>
                          <a:pt x="1858" y="52"/>
                        </a:lnTo>
                        <a:lnTo>
                          <a:pt x="1922" y="40"/>
                        </a:lnTo>
                        <a:lnTo>
                          <a:pt x="1984" y="30"/>
                        </a:lnTo>
                        <a:lnTo>
                          <a:pt x="2050" y="20"/>
                        </a:lnTo>
                        <a:lnTo>
                          <a:pt x="2114" y="12"/>
                        </a:lnTo>
                        <a:lnTo>
                          <a:pt x="2180" y="8"/>
                        </a:lnTo>
                        <a:lnTo>
                          <a:pt x="2246" y="2"/>
                        </a:lnTo>
                        <a:lnTo>
                          <a:pt x="2312" y="0"/>
                        </a:lnTo>
                        <a:lnTo>
                          <a:pt x="2378" y="0"/>
                        </a:lnTo>
                        <a:lnTo>
                          <a:pt x="2378" y="0"/>
                        </a:lnTo>
                        <a:lnTo>
                          <a:pt x="2444" y="0"/>
                        </a:lnTo>
                        <a:lnTo>
                          <a:pt x="2510" y="2"/>
                        </a:lnTo>
                        <a:lnTo>
                          <a:pt x="2576" y="8"/>
                        </a:lnTo>
                        <a:lnTo>
                          <a:pt x="2642" y="12"/>
                        </a:lnTo>
                        <a:lnTo>
                          <a:pt x="2706" y="20"/>
                        </a:lnTo>
                        <a:lnTo>
                          <a:pt x="2772" y="30"/>
                        </a:lnTo>
                        <a:lnTo>
                          <a:pt x="2834" y="40"/>
                        </a:lnTo>
                        <a:lnTo>
                          <a:pt x="2898" y="52"/>
                        </a:lnTo>
                        <a:lnTo>
                          <a:pt x="2962" y="66"/>
                        </a:lnTo>
                        <a:lnTo>
                          <a:pt x="3024" y="80"/>
                        </a:lnTo>
                        <a:lnTo>
                          <a:pt x="3084" y="98"/>
                        </a:lnTo>
                        <a:lnTo>
                          <a:pt x="3146" y="116"/>
                        </a:lnTo>
                        <a:lnTo>
                          <a:pt x="3206" y="136"/>
                        </a:lnTo>
                        <a:lnTo>
                          <a:pt x="3266" y="156"/>
                        </a:lnTo>
                        <a:lnTo>
                          <a:pt x="3324" y="178"/>
                        </a:lnTo>
                        <a:lnTo>
                          <a:pt x="3382" y="202"/>
                        </a:lnTo>
                        <a:lnTo>
                          <a:pt x="3382" y="202"/>
                        </a:lnTo>
                        <a:lnTo>
                          <a:pt x="3440" y="228"/>
                        </a:lnTo>
                        <a:lnTo>
                          <a:pt x="3498" y="254"/>
                        </a:lnTo>
                        <a:lnTo>
                          <a:pt x="3554" y="282"/>
                        </a:lnTo>
                        <a:lnTo>
                          <a:pt x="3608" y="312"/>
                        </a:lnTo>
                        <a:lnTo>
                          <a:pt x="3664" y="342"/>
                        </a:lnTo>
                        <a:lnTo>
                          <a:pt x="3716" y="374"/>
                        </a:lnTo>
                        <a:lnTo>
                          <a:pt x="3770" y="406"/>
                        </a:lnTo>
                        <a:lnTo>
                          <a:pt x="3822" y="440"/>
                        </a:lnTo>
                        <a:lnTo>
                          <a:pt x="3872" y="476"/>
                        </a:lnTo>
                        <a:lnTo>
                          <a:pt x="3922" y="512"/>
                        </a:lnTo>
                        <a:lnTo>
                          <a:pt x="3972" y="550"/>
                        </a:lnTo>
                        <a:lnTo>
                          <a:pt x="4020" y="590"/>
                        </a:lnTo>
                        <a:lnTo>
                          <a:pt x="4068" y="630"/>
                        </a:lnTo>
                        <a:lnTo>
                          <a:pt x="4114" y="670"/>
                        </a:lnTo>
                        <a:lnTo>
                          <a:pt x="4160" y="712"/>
                        </a:lnTo>
                        <a:lnTo>
                          <a:pt x="4204" y="756"/>
                        </a:lnTo>
                        <a:lnTo>
                          <a:pt x="4204" y="756"/>
                        </a:lnTo>
                        <a:lnTo>
                          <a:pt x="4246" y="800"/>
                        </a:lnTo>
                        <a:lnTo>
                          <a:pt x="4288" y="846"/>
                        </a:lnTo>
                        <a:lnTo>
                          <a:pt x="4330" y="892"/>
                        </a:lnTo>
                        <a:lnTo>
                          <a:pt x="4370" y="940"/>
                        </a:lnTo>
                        <a:lnTo>
                          <a:pt x="4410" y="988"/>
                        </a:lnTo>
                        <a:lnTo>
                          <a:pt x="4446" y="1036"/>
                        </a:lnTo>
                        <a:lnTo>
                          <a:pt x="4484" y="1086"/>
                        </a:lnTo>
                        <a:lnTo>
                          <a:pt x="4518" y="1138"/>
                        </a:lnTo>
                        <a:lnTo>
                          <a:pt x="4552" y="1190"/>
                        </a:lnTo>
                        <a:lnTo>
                          <a:pt x="4586" y="1242"/>
                        </a:lnTo>
                        <a:lnTo>
                          <a:pt x="4618" y="1296"/>
                        </a:lnTo>
                        <a:lnTo>
                          <a:pt x="4648" y="1350"/>
                        </a:lnTo>
                        <a:lnTo>
                          <a:pt x="4678" y="1406"/>
                        </a:lnTo>
                        <a:lnTo>
                          <a:pt x="4706" y="1462"/>
                        </a:lnTo>
                        <a:lnTo>
                          <a:pt x="4732" y="1518"/>
                        </a:lnTo>
                        <a:lnTo>
                          <a:pt x="4756" y="1576"/>
                        </a:lnTo>
                        <a:lnTo>
                          <a:pt x="0" y="157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75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latinLnBrk="1"/>
                    <a:endParaRPr kumimoji="1" lang="zh-CN" altLang="en-US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9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771" y="1843"/>
                    <a:ext cx="227" cy="2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67ABF5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latinLnBrk="1"/>
                    <a:endParaRPr kumimoji="1" lang="zh-CN" altLang="en-US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</p:grpSp>
          </p:grpSp>
        </p:grpSp>
        <p:grpSp>
          <p:nvGrpSpPr>
            <p:cNvPr id="88" name="Group 40"/>
            <p:cNvGrpSpPr>
              <a:grpSpLocks/>
            </p:cNvGrpSpPr>
            <p:nvPr/>
          </p:nvGrpSpPr>
          <p:grpSpPr bwMode="auto">
            <a:xfrm>
              <a:off x="1447" y="2106"/>
              <a:ext cx="480" cy="480"/>
              <a:chOff x="1581" y="2149"/>
              <a:chExt cx="394" cy="395"/>
            </a:xfrm>
          </p:grpSpPr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>
                <a:off x="1581" y="2149"/>
                <a:ext cx="394" cy="3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90" name="Group 42"/>
              <p:cNvGrpSpPr>
                <a:grpSpLocks/>
              </p:cNvGrpSpPr>
              <p:nvPr/>
            </p:nvGrpSpPr>
            <p:grpSpPr bwMode="auto">
              <a:xfrm>
                <a:off x="1619" y="2169"/>
                <a:ext cx="317" cy="104"/>
                <a:chOff x="1431" y="1843"/>
                <a:chExt cx="907" cy="295"/>
              </a:xfrm>
            </p:grpSpPr>
            <p:sp>
              <p:nvSpPr>
                <p:cNvPr id="91" name="Freeform 43"/>
                <p:cNvSpPr>
                  <a:spLocks/>
                </p:cNvSpPr>
                <p:nvPr/>
              </p:nvSpPr>
              <p:spPr bwMode="auto">
                <a:xfrm>
                  <a:off x="1431" y="1843"/>
                  <a:ext cx="907" cy="295"/>
                </a:xfrm>
                <a:custGeom>
                  <a:avLst/>
                  <a:gdLst>
                    <a:gd name="T0" fmla="*/ 0 w 4756"/>
                    <a:gd name="T1" fmla="*/ 1576 h 1576"/>
                    <a:gd name="T2" fmla="*/ 50 w 4756"/>
                    <a:gd name="T3" fmla="*/ 1462 h 1576"/>
                    <a:gd name="T4" fmla="*/ 108 w 4756"/>
                    <a:gd name="T5" fmla="*/ 1350 h 1576"/>
                    <a:gd name="T6" fmla="*/ 170 w 4756"/>
                    <a:gd name="T7" fmla="*/ 1242 h 1576"/>
                    <a:gd name="T8" fmla="*/ 238 w 4756"/>
                    <a:gd name="T9" fmla="*/ 1138 h 1576"/>
                    <a:gd name="T10" fmla="*/ 310 w 4756"/>
                    <a:gd name="T11" fmla="*/ 1036 h 1576"/>
                    <a:gd name="T12" fmla="*/ 386 w 4756"/>
                    <a:gd name="T13" fmla="*/ 940 h 1576"/>
                    <a:gd name="T14" fmla="*/ 468 w 4756"/>
                    <a:gd name="T15" fmla="*/ 846 h 1576"/>
                    <a:gd name="T16" fmla="*/ 552 w 4756"/>
                    <a:gd name="T17" fmla="*/ 756 h 1576"/>
                    <a:gd name="T18" fmla="*/ 596 w 4756"/>
                    <a:gd name="T19" fmla="*/ 712 h 1576"/>
                    <a:gd name="T20" fmla="*/ 688 w 4756"/>
                    <a:gd name="T21" fmla="*/ 630 h 1576"/>
                    <a:gd name="T22" fmla="*/ 784 w 4756"/>
                    <a:gd name="T23" fmla="*/ 550 h 1576"/>
                    <a:gd name="T24" fmla="*/ 884 w 4756"/>
                    <a:gd name="T25" fmla="*/ 476 h 1576"/>
                    <a:gd name="T26" fmla="*/ 986 w 4756"/>
                    <a:gd name="T27" fmla="*/ 406 h 1576"/>
                    <a:gd name="T28" fmla="*/ 1092 w 4756"/>
                    <a:gd name="T29" fmla="*/ 342 h 1576"/>
                    <a:gd name="T30" fmla="*/ 1202 w 4756"/>
                    <a:gd name="T31" fmla="*/ 282 h 1576"/>
                    <a:gd name="T32" fmla="*/ 1316 w 4756"/>
                    <a:gd name="T33" fmla="*/ 228 h 1576"/>
                    <a:gd name="T34" fmla="*/ 1374 w 4756"/>
                    <a:gd name="T35" fmla="*/ 202 h 1576"/>
                    <a:gd name="T36" fmla="*/ 1490 w 4756"/>
                    <a:gd name="T37" fmla="*/ 156 h 1576"/>
                    <a:gd name="T38" fmla="*/ 1610 w 4756"/>
                    <a:gd name="T39" fmla="*/ 116 h 1576"/>
                    <a:gd name="T40" fmla="*/ 1732 w 4756"/>
                    <a:gd name="T41" fmla="*/ 80 h 1576"/>
                    <a:gd name="T42" fmla="*/ 1858 w 4756"/>
                    <a:gd name="T43" fmla="*/ 52 h 1576"/>
                    <a:gd name="T44" fmla="*/ 1984 w 4756"/>
                    <a:gd name="T45" fmla="*/ 30 h 1576"/>
                    <a:gd name="T46" fmla="*/ 2114 w 4756"/>
                    <a:gd name="T47" fmla="*/ 12 h 1576"/>
                    <a:gd name="T48" fmla="*/ 2246 w 4756"/>
                    <a:gd name="T49" fmla="*/ 2 h 1576"/>
                    <a:gd name="T50" fmla="*/ 2378 w 4756"/>
                    <a:gd name="T51" fmla="*/ 0 h 1576"/>
                    <a:gd name="T52" fmla="*/ 2444 w 4756"/>
                    <a:gd name="T53" fmla="*/ 0 h 1576"/>
                    <a:gd name="T54" fmla="*/ 2576 w 4756"/>
                    <a:gd name="T55" fmla="*/ 8 h 1576"/>
                    <a:gd name="T56" fmla="*/ 2706 w 4756"/>
                    <a:gd name="T57" fmla="*/ 20 h 1576"/>
                    <a:gd name="T58" fmla="*/ 2834 w 4756"/>
                    <a:gd name="T59" fmla="*/ 40 h 1576"/>
                    <a:gd name="T60" fmla="*/ 2962 w 4756"/>
                    <a:gd name="T61" fmla="*/ 66 h 1576"/>
                    <a:gd name="T62" fmla="*/ 3084 w 4756"/>
                    <a:gd name="T63" fmla="*/ 98 h 1576"/>
                    <a:gd name="T64" fmla="*/ 3206 w 4756"/>
                    <a:gd name="T65" fmla="*/ 136 h 1576"/>
                    <a:gd name="T66" fmla="*/ 3324 w 4756"/>
                    <a:gd name="T67" fmla="*/ 178 h 1576"/>
                    <a:gd name="T68" fmla="*/ 3382 w 4756"/>
                    <a:gd name="T69" fmla="*/ 202 h 1576"/>
                    <a:gd name="T70" fmla="*/ 3498 w 4756"/>
                    <a:gd name="T71" fmla="*/ 254 h 1576"/>
                    <a:gd name="T72" fmla="*/ 3608 w 4756"/>
                    <a:gd name="T73" fmla="*/ 312 h 1576"/>
                    <a:gd name="T74" fmla="*/ 3716 w 4756"/>
                    <a:gd name="T75" fmla="*/ 374 h 1576"/>
                    <a:gd name="T76" fmla="*/ 3822 w 4756"/>
                    <a:gd name="T77" fmla="*/ 440 h 1576"/>
                    <a:gd name="T78" fmla="*/ 3922 w 4756"/>
                    <a:gd name="T79" fmla="*/ 512 h 1576"/>
                    <a:gd name="T80" fmla="*/ 4020 w 4756"/>
                    <a:gd name="T81" fmla="*/ 590 h 1576"/>
                    <a:gd name="T82" fmla="*/ 4114 w 4756"/>
                    <a:gd name="T83" fmla="*/ 670 h 1576"/>
                    <a:gd name="T84" fmla="*/ 4204 w 4756"/>
                    <a:gd name="T85" fmla="*/ 756 h 1576"/>
                    <a:gd name="T86" fmla="*/ 4246 w 4756"/>
                    <a:gd name="T87" fmla="*/ 800 h 1576"/>
                    <a:gd name="T88" fmla="*/ 4330 w 4756"/>
                    <a:gd name="T89" fmla="*/ 892 h 1576"/>
                    <a:gd name="T90" fmla="*/ 4410 w 4756"/>
                    <a:gd name="T91" fmla="*/ 988 h 1576"/>
                    <a:gd name="T92" fmla="*/ 4484 w 4756"/>
                    <a:gd name="T93" fmla="*/ 1086 h 1576"/>
                    <a:gd name="T94" fmla="*/ 4552 w 4756"/>
                    <a:gd name="T95" fmla="*/ 1190 h 1576"/>
                    <a:gd name="T96" fmla="*/ 4618 w 4756"/>
                    <a:gd name="T97" fmla="*/ 1296 h 1576"/>
                    <a:gd name="T98" fmla="*/ 4678 w 4756"/>
                    <a:gd name="T99" fmla="*/ 1406 h 1576"/>
                    <a:gd name="T100" fmla="*/ 4732 w 4756"/>
                    <a:gd name="T101" fmla="*/ 1518 h 1576"/>
                    <a:gd name="T102" fmla="*/ 0 w 4756"/>
                    <a:gd name="T103" fmla="*/ 1576 h 1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5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/>
              </p:nvSpPr>
              <p:spPr bwMode="auto">
                <a:xfrm>
                  <a:off x="1771" y="1843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</p:grpSp>
      </p:grpSp>
      <p:grpSp>
        <p:nvGrpSpPr>
          <p:cNvPr id="100" name="Group 45"/>
          <p:cNvGrpSpPr>
            <a:grpSpLocks/>
          </p:cNvGrpSpPr>
          <p:nvPr/>
        </p:nvGrpSpPr>
        <p:grpSpPr bwMode="auto">
          <a:xfrm>
            <a:off x="7197476" y="1878987"/>
            <a:ext cx="1001695" cy="1112260"/>
            <a:chOff x="3963" y="1690"/>
            <a:chExt cx="1182" cy="1313"/>
          </a:xfrm>
        </p:grpSpPr>
        <p:sp>
          <p:nvSpPr>
            <p:cNvPr id="101" name="Rectangle 46"/>
            <p:cNvSpPr>
              <a:spLocks noChangeArrowheads="1"/>
            </p:cNvSpPr>
            <p:nvPr/>
          </p:nvSpPr>
          <p:spPr bwMode="auto">
            <a:xfrm rot="-3600000">
              <a:off x="4554" y="2055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2" name="Rectangle 47"/>
            <p:cNvSpPr>
              <a:spLocks noChangeArrowheads="1"/>
            </p:cNvSpPr>
            <p:nvPr/>
          </p:nvSpPr>
          <p:spPr bwMode="auto">
            <a:xfrm rot="3600000">
              <a:off x="4554" y="2509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3" name="Rectangle 48"/>
            <p:cNvSpPr>
              <a:spLocks noChangeArrowheads="1"/>
            </p:cNvSpPr>
            <p:nvPr/>
          </p:nvSpPr>
          <p:spPr bwMode="auto">
            <a:xfrm>
              <a:off x="4160" y="2274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4" name="Freeform 49"/>
            <p:cNvSpPr>
              <a:spLocks/>
            </p:cNvSpPr>
            <p:nvPr/>
          </p:nvSpPr>
          <p:spPr bwMode="auto">
            <a:xfrm>
              <a:off x="4751" y="1690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1 w 394"/>
                <a:gd name="T3" fmla="*/ 237 h 394"/>
                <a:gd name="T4" fmla="*/ 380 w 394"/>
                <a:gd name="T5" fmla="*/ 273 h 394"/>
                <a:gd name="T6" fmla="*/ 361 w 394"/>
                <a:gd name="T7" fmla="*/ 306 h 394"/>
                <a:gd name="T8" fmla="*/ 336 w 394"/>
                <a:gd name="T9" fmla="*/ 335 h 394"/>
                <a:gd name="T10" fmla="*/ 307 w 394"/>
                <a:gd name="T11" fmla="*/ 361 h 394"/>
                <a:gd name="T12" fmla="*/ 274 w 394"/>
                <a:gd name="T13" fmla="*/ 379 h 394"/>
                <a:gd name="T14" fmla="*/ 237 w 394"/>
                <a:gd name="T15" fmla="*/ 390 h 394"/>
                <a:gd name="T16" fmla="*/ 197 w 394"/>
                <a:gd name="T17" fmla="*/ 394 h 394"/>
                <a:gd name="T18" fmla="*/ 177 w 394"/>
                <a:gd name="T19" fmla="*/ 392 h 394"/>
                <a:gd name="T20" fmla="*/ 139 w 394"/>
                <a:gd name="T21" fmla="*/ 385 h 394"/>
                <a:gd name="T22" fmla="*/ 104 w 394"/>
                <a:gd name="T23" fmla="*/ 370 h 394"/>
                <a:gd name="T24" fmla="*/ 71 w 394"/>
                <a:gd name="T25" fmla="*/ 348 h 394"/>
                <a:gd name="T26" fmla="*/ 46 w 394"/>
                <a:gd name="T27" fmla="*/ 323 h 394"/>
                <a:gd name="T28" fmla="*/ 24 w 394"/>
                <a:gd name="T29" fmla="*/ 290 h 394"/>
                <a:gd name="T30" fmla="*/ 9 w 394"/>
                <a:gd name="T31" fmla="*/ 255 h 394"/>
                <a:gd name="T32" fmla="*/ 2 w 394"/>
                <a:gd name="T33" fmla="*/ 217 h 394"/>
                <a:gd name="T34" fmla="*/ 0 w 394"/>
                <a:gd name="T35" fmla="*/ 197 h 394"/>
                <a:gd name="T36" fmla="*/ 4 w 394"/>
                <a:gd name="T37" fmla="*/ 157 h 394"/>
                <a:gd name="T38" fmla="*/ 15 w 394"/>
                <a:gd name="T39" fmla="*/ 120 h 394"/>
                <a:gd name="T40" fmla="*/ 33 w 394"/>
                <a:gd name="T41" fmla="*/ 87 h 394"/>
                <a:gd name="T42" fmla="*/ 58 w 394"/>
                <a:gd name="T43" fmla="*/ 58 h 394"/>
                <a:gd name="T44" fmla="*/ 88 w 394"/>
                <a:gd name="T45" fmla="*/ 33 h 394"/>
                <a:gd name="T46" fmla="*/ 120 w 394"/>
                <a:gd name="T47" fmla="*/ 14 h 394"/>
                <a:gd name="T48" fmla="*/ 157 w 394"/>
                <a:gd name="T49" fmla="*/ 3 h 394"/>
                <a:gd name="T50" fmla="*/ 197 w 394"/>
                <a:gd name="T51" fmla="*/ 0 h 394"/>
                <a:gd name="T52" fmla="*/ 217 w 394"/>
                <a:gd name="T53" fmla="*/ 2 h 394"/>
                <a:gd name="T54" fmla="*/ 256 w 394"/>
                <a:gd name="T55" fmla="*/ 9 h 394"/>
                <a:gd name="T56" fmla="*/ 290 w 394"/>
                <a:gd name="T57" fmla="*/ 23 h 394"/>
                <a:gd name="T58" fmla="*/ 323 w 394"/>
                <a:gd name="T59" fmla="*/ 45 h 394"/>
                <a:gd name="T60" fmla="*/ 349 w 394"/>
                <a:gd name="T61" fmla="*/ 71 h 394"/>
                <a:gd name="T62" fmla="*/ 370 w 394"/>
                <a:gd name="T63" fmla="*/ 104 h 394"/>
                <a:gd name="T64" fmla="*/ 385 w 394"/>
                <a:gd name="T65" fmla="*/ 138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1" y="237"/>
                  </a:lnTo>
                  <a:lnTo>
                    <a:pt x="385" y="255"/>
                  </a:lnTo>
                  <a:lnTo>
                    <a:pt x="380" y="273"/>
                  </a:lnTo>
                  <a:lnTo>
                    <a:pt x="370" y="290"/>
                  </a:lnTo>
                  <a:lnTo>
                    <a:pt x="361" y="306"/>
                  </a:lnTo>
                  <a:lnTo>
                    <a:pt x="349" y="323"/>
                  </a:lnTo>
                  <a:lnTo>
                    <a:pt x="336" y="335"/>
                  </a:lnTo>
                  <a:lnTo>
                    <a:pt x="323" y="348"/>
                  </a:lnTo>
                  <a:lnTo>
                    <a:pt x="307" y="361"/>
                  </a:lnTo>
                  <a:lnTo>
                    <a:pt x="290" y="370"/>
                  </a:lnTo>
                  <a:lnTo>
                    <a:pt x="274" y="379"/>
                  </a:lnTo>
                  <a:lnTo>
                    <a:pt x="256" y="385"/>
                  </a:lnTo>
                  <a:lnTo>
                    <a:pt x="237" y="390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0"/>
                  </a:lnTo>
                  <a:lnTo>
                    <a:pt x="139" y="385"/>
                  </a:lnTo>
                  <a:lnTo>
                    <a:pt x="120" y="379"/>
                  </a:lnTo>
                  <a:lnTo>
                    <a:pt x="104" y="370"/>
                  </a:lnTo>
                  <a:lnTo>
                    <a:pt x="88" y="361"/>
                  </a:lnTo>
                  <a:lnTo>
                    <a:pt x="71" y="348"/>
                  </a:lnTo>
                  <a:lnTo>
                    <a:pt x="58" y="335"/>
                  </a:lnTo>
                  <a:lnTo>
                    <a:pt x="46" y="323"/>
                  </a:lnTo>
                  <a:lnTo>
                    <a:pt x="33" y="306"/>
                  </a:lnTo>
                  <a:lnTo>
                    <a:pt x="24" y="290"/>
                  </a:lnTo>
                  <a:lnTo>
                    <a:pt x="15" y="273"/>
                  </a:lnTo>
                  <a:lnTo>
                    <a:pt x="9" y="255"/>
                  </a:lnTo>
                  <a:lnTo>
                    <a:pt x="4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4" y="157"/>
                  </a:lnTo>
                  <a:lnTo>
                    <a:pt x="9" y="138"/>
                  </a:lnTo>
                  <a:lnTo>
                    <a:pt x="15" y="120"/>
                  </a:lnTo>
                  <a:lnTo>
                    <a:pt x="24" y="104"/>
                  </a:lnTo>
                  <a:lnTo>
                    <a:pt x="33" y="87"/>
                  </a:lnTo>
                  <a:lnTo>
                    <a:pt x="46" y="71"/>
                  </a:lnTo>
                  <a:lnTo>
                    <a:pt x="58" y="58"/>
                  </a:lnTo>
                  <a:lnTo>
                    <a:pt x="71" y="45"/>
                  </a:lnTo>
                  <a:lnTo>
                    <a:pt x="88" y="33"/>
                  </a:lnTo>
                  <a:lnTo>
                    <a:pt x="104" y="23"/>
                  </a:lnTo>
                  <a:lnTo>
                    <a:pt x="120" y="14"/>
                  </a:lnTo>
                  <a:lnTo>
                    <a:pt x="139" y="9"/>
                  </a:lnTo>
                  <a:lnTo>
                    <a:pt x="157" y="3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3"/>
                  </a:lnTo>
                  <a:lnTo>
                    <a:pt x="256" y="9"/>
                  </a:lnTo>
                  <a:lnTo>
                    <a:pt x="274" y="14"/>
                  </a:lnTo>
                  <a:lnTo>
                    <a:pt x="290" y="23"/>
                  </a:lnTo>
                  <a:lnTo>
                    <a:pt x="307" y="33"/>
                  </a:lnTo>
                  <a:lnTo>
                    <a:pt x="323" y="45"/>
                  </a:lnTo>
                  <a:lnTo>
                    <a:pt x="336" y="58"/>
                  </a:lnTo>
                  <a:lnTo>
                    <a:pt x="349" y="71"/>
                  </a:lnTo>
                  <a:lnTo>
                    <a:pt x="361" y="87"/>
                  </a:lnTo>
                  <a:lnTo>
                    <a:pt x="370" y="104"/>
                  </a:lnTo>
                  <a:lnTo>
                    <a:pt x="380" y="120"/>
                  </a:lnTo>
                  <a:lnTo>
                    <a:pt x="385" y="138"/>
                  </a:lnTo>
                  <a:lnTo>
                    <a:pt x="391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>
              <a:off x="4751" y="2609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1 w 394"/>
                <a:gd name="T3" fmla="*/ 237 h 394"/>
                <a:gd name="T4" fmla="*/ 380 w 394"/>
                <a:gd name="T5" fmla="*/ 274 h 394"/>
                <a:gd name="T6" fmla="*/ 361 w 394"/>
                <a:gd name="T7" fmla="*/ 307 h 394"/>
                <a:gd name="T8" fmla="*/ 336 w 394"/>
                <a:gd name="T9" fmla="*/ 336 h 394"/>
                <a:gd name="T10" fmla="*/ 307 w 394"/>
                <a:gd name="T11" fmla="*/ 361 h 394"/>
                <a:gd name="T12" fmla="*/ 274 w 394"/>
                <a:gd name="T13" fmla="*/ 380 h 394"/>
                <a:gd name="T14" fmla="*/ 237 w 394"/>
                <a:gd name="T15" fmla="*/ 391 h 394"/>
                <a:gd name="T16" fmla="*/ 197 w 394"/>
                <a:gd name="T17" fmla="*/ 394 h 394"/>
                <a:gd name="T18" fmla="*/ 177 w 394"/>
                <a:gd name="T19" fmla="*/ 392 h 394"/>
                <a:gd name="T20" fmla="*/ 139 w 394"/>
                <a:gd name="T21" fmla="*/ 385 h 394"/>
                <a:gd name="T22" fmla="*/ 104 w 394"/>
                <a:gd name="T23" fmla="*/ 371 h 394"/>
                <a:gd name="T24" fmla="*/ 71 w 394"/>
                <a:gd name="T25" fmla="*/ 349 h 394"/>
                <a:gd name="T26" fmla="*/ 46 w 394"/>
                <a:gd name="T27" fmla="*/ 323 h 394"/>
                <a:gd name="T28" fmla="*/ 24 w 394"/>
                <a:gd name="T29" fmla="*/ 290 h 394"/>
                <a:gd name="T30" fmla="*/ 9 w 394"/>
                <a:gd name="T31" fmla="*/ 256 h 394"/>
                <a:gd name="T32" fmla="*/ 2 w 394"/>
                <a:gd name="T33" fmla="*/ 217 h 394"/>
                <a:gd name="T34" fmla="*/ 0 w 394"/>
                <a:gd name="T35" fmla="*/ 197 h 394"/>
                <a:gd name="T36" fmla="*/ 4 w 394"/>
                <a:gd name="T37" fmla="*/ 157 h 394"/>
                <a:gd name="T38" fmla="*/ 15 w 394"/>
                <a:gd name="T39" fmla="*/ 121 h 394"/>
                <a:gd name="T40" fmla="*/ 33 w 394"/>
                <a:gd name="T41" fmla="*/ 88 h 394"/>
                <a:gd name="T42" fmla="*/ 58 w 394"/>
                <a:gd name="T43" fmla="*/ 59 h 394"/>
                <a:gd name="T44" fmla="*/ 88 w 394"/>
                <a:gd name="T45" fmla="*/ 33 h 394"/>
                <a:gd name="T46" fmla="*/ 120 w 394"/>
                <a:gd name="T47" fmla="*/ 15 h 394"/>
                <a:gd name="T48" fmla="*/ 157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6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9 w 394"/>
                <a:gd name="T61" fmla="*/ 71 h 394"/>
                <a:gd name="T62" fmla="*/ 370 w 394"/>
                <a:gd name="T63" fmla="*/ 104 h 394"/>
                <a:gd name="T64" fmla="*/ 385 w 394"/>
                <a:gd name="T65" fmla="*/ 139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1" y="237"/>
                  </a:lnTo>
                  <a:lnTo>
                    <a:pt x="385" y="256"/>
                  </a:lnTo>
                  <a:lnTo>
                    <a:pt x="380" y="274"/>
                  </a:lnTo>
                  <a:lnTo>
                    <a:pt x="370" y="290"/>
                  </a:lnTo>
                  <a:lnTo>
                    <a:pt x="361" y="307"/>
                  </a:lnTo>
                  <a:lnTo>
                    <a:pt x="349" y="323"/>
                  </a:lnTo>
                  <a:lnTo>
                    <a:pt x="336" y="336"/>
                  </a:lnTo>
                  <a:lnTo>
                    <a:pt x="323" y="349"/>
                  </a:lnTo>
                  <a:lnTo>
                    <a:pt x="307" y="361"/>
                  </a:lnTo>
                  <a:lnTo>
                    <a:pt x="290" y="371"/>
                  </a:lnTo>
                  <a:lnTo>
                    <a:pt x="274" y="380"/>
                  </a:lnTo>
                  <a:lnTo>
                    <a:pt x="256" y="385"/>
                  </a:lnTo>
                  <a:lnTo>
                    <a:pt x="237" y="391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7" y="391"/>
                  </a:lnTo>
                  <a:lnTo>
                    <a:pt x="139" y="385"/>
                  </a:lnTo>
                  <a:lnTo>
                    <a:pt x="120" y="380"/>
                  </a:lnTo>
                  <a:lnTo>
                    <a:pt x="104" y="371"/>
                  </a:lnTo>
                  <a:lnTo>
                    <a:pt x="88" y="361"/>
                  </a:lnTo>
                  <a:lnTo>
                    <a:pt x="71" y="349"/>
                  </a:lnTo>
                  <a:lnTo>
                    <a:pt x="58" y="336"/>
                  </a:lnTo>
                  <a:lnTo>
                    <a:pt x="46" y="323"/>
                  </a:lnTo>
                  <a:lnTo>
                    <a:pt x="33" y="307"/>
                  </a:lnTo>
                  <a:lnTo>
                    <a:pt x="24" y="290"/>
                  </a:lnTo>
                  <a:lnTo>
                    <a:pt x="15" y="274"/>
                  </a:lnTo>
                  <a:lnTo>
                    <a:pt x="9" y="256"/>
                  </a:lnTo>
                  <a:lnTo>
                    <a:pt x="4" y="237"/>
                  </a:lnTo>
                  <a:lnTo>
                    <a:pt x="2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7"/>
                  </a:lnTo>
                  <a:lnTo>
                    <a:pt x="4" y="157"/>
                  </a:lnTo>
                  <a:lnTo>
                    <a:pt x="9" y="139"/>
                  </a:lnTo>
                  <a:lnTo>
                    <a:pt x="15" y="121"/>
                  </a:lnTo>
                  <a:lnTo>
                    <a:pt x="24" y="104"/>
                  </a:lnTo>
                  <a:lnTo>
                    <a:pt x="33" y="88"/>
                  </a:lnTo>
                  <a:lnTo>
                    <a:pt x="46" y="71"/>
                  </a:lnTo>
                  <a:lnTo>
                    <a:pt x="58" y="59"/>
                  </a:lnTo>
                  <a:lnTo>
                    <a:pt x="71" y="46"/>
                  </a:lnTo>
                  <a:lnTo>
                    <a:pt x="88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9" y="9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6" y="9"/>
                  </a:lnTo>
                  <a:lnTo>
                    <a:pt x="274" y="15"/>
                  </a:lnTo>
                  <a:lnTo>
                    <a:pt x="290" y="24"/>
                  </a:lnTo>
                  <a:lnTo>
                    <a:pt x="307" y="33"/>
                  </a:lnTo>
                  <a:lnTo>
                    <a:pt x="323" y="46"/>
                  </a:lnTo>
                  <a:lnTo>
                    <a:pt x="336" y="59"/>
                  </a:lnTo>
                  <a:lnTo>
                    <a:pt x="349" y="71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80" y="121"/>
                  </a:lnTo>
                  <a:lnTo>
                    <a:pt x="385" y="139"/>
                  </a:lnTo>
                  <a:lnTo>
                    <a:pt x="391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3963" y="2149"/>
              <a:ext cx="394" cy="395"/>
            </a:xfrm>
            <a:custGeom>
              <a:avLst/>
              <a:gdLst>
                <a:gd name="T0" fmla="*/ 394 w 394"/>
                <a:gd name="T1" fmla="*/ 198 h 395"/>
                <a:gd name="T2" fmla="*/ 390 w 394"/>
                <a:gd name="T3" fmla="*/ 238 h 395"/>
                <a:gd name="T4" fmla="*/ 379 w 394"/>
                <a:gd name="T5" fmla="*/ 274 h 395"/>
                <a:gd name="T6" fmla="*/ 361 w 394"/>
                <a:gd name="T7" fmla="*/ 307 h 395"/>
                <a:gd name="T8" fmla="*/ 336 w 394"/>
                <a:gd name="T9" fmla="*/ 336 h 395"/>
                <a:gd name="T10" fmla="*/ 306 w 394"/>
                <a:gd name="T11" fmla="*/ 362 h 395"/>
                <a:gd name="T12" fmla="*/ 273 w 394"/>
                <a:gd name="T13" fmla="*/ 380 h 395"/>
                <a:gd name="T14" fmla="*/ 237 w 394"/>
                <a:gd name="T15" fmla="*/ 391 h 395"/>
                <a:gd name="T16" fmla="*/ 197 w 394"/>
                <a:gd name="T17" fmla="*/ 395 h 395"/>
                <a:gd name="T18" fmla="*/ 177 w 394"/>
                <a:gd name="T19" fmla="*/ 393 h 395"/>
                <a:gd name="T20" fmla="*/ 138 w 394"/>
                <a:gd name="T21" fmla="*/ 385 h 395"/>
                <a:gd name="T22" fmla="*/ 104 w 394"/>
                <a:gd name="T23" fmla="*/ 371 h 395"/>
                <a:gd name="T24" fmla="*/ 71 w 394"/>
                <a:gd name="T25" fmla="*/ 349 h 395"/>
                <a:gd name="T26" fmla="*/ 45 w 394"/>
                <a:gd name="T27" fmla="*/ 323 h 395"/>
                <a:gd name="T28" fmla="*/ 23 w 394"/>
                <a:gd name="T29" fmla="*/ 291 h 395"/>
                <a:gd name="T30" fmla="*/ 9 w 394"/>
                <a:gd name="T31" fmla="*/ 256 h 395"/>
                <a:gd name="T32" fmla="*/ 2 w 394"/>
                <a:gd name="T33" fmla="*/ 218 h 395"/>
                <a:gd name="T34" fmla="*/ 0 w 394"/>
                <a:gd name="T35" fmla="*/ 198 h 395"/>
                <a:gd name="T36" fmla="*/ 3 w 394"/>
                <a:gd name="T37" fmla="*/ 157 h 395"/>
                <a:gd name="T38" fmla="*/ 14 w 394"/>
                <a:gd name="T39" fmla="*/ 121 h 395"/>
                <a:gd name="T40" fmla="*/ 33 w 394"/>
                <a:gd name="T41" fmla="*/ 88 h 395"/>
                <a:gd name="T42" fmla="*/ 58 w 394"/>
                <a:gd name="T43" fmla="*/ 59 h 395"/>
                <a:gd name="T44" fmla="*/ 87 w 394"/>
                <a:gd name="T45" fmla="*/ 33 h 395"/>
                <a:gd name="T46" fmla="*/ 120 w 394"/>
                <a:gd name="T47" fmla="*/ 15 h 395"/>
                <a:gd name="T48" fmla="*/ 157 w 394"/>
                <a:gd name="T49" fmla="*/ 4 h 395"/>
                <a:gd name="T50" fmla="*/ 197 w 394"/>
                <a:gd name="T51" fmla="*/ 0 h 395"/>
                <a:gd name="T52" fmla="*/ 217 w 394"/>
                <a:gd name="T53" fmla="*/ 2 h 395"/>
                <a:gd name="T54" fmla="*/ 255 w 394"/>
                <a:gd name="T55" fmla="*/ 10 h 395"/>
                <a:gd name="T56" fmla="*/ 290 w 394"/>
                <a:gd name="T57" fmla="*/ 24 h 395"/>
                <a:gd name="T58" fmla="*/ 323 w 394"/>
                <a:gd name="T59" fmla="*/ 46 h 395"/>
                <a:gd name="T60" fmla="*/ 348 w 394"/>
                <a:gd name="T61" fmla="*/ 72 h 395"/>
                <a:gd name="T62" fmla="*/ 370 w 394"/>
                <a:gd name="T63" fmla="*/ 104 h 395"/>
                <a:gd name="T64" fmla="*/ 385 w 394"/>
                <a:gd name="T65" fmla="*/ 139 h 395"/>
                <a:gd name="T66" fmla="*/ 392 w 394"/>
                <a:gd name="T67" fmla="*/ 177 h 395"/>
                <a:gd name="T68" fmla="*/ 394 w 394"/>
                <a:gd name="T69" fmla="*/ 1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5">
                  <a:moveTo>
                    <a:pt x="394" y="198"/>
                  </a:moveTo>
                  <a:lnTo>
                    <a:pt x="394" y="198"/>
                  </a:lnTo>
                  <a:lnTo>
                    <a:pt x="392" y="218"/>
                  </a:lnTo>
                  <a:lnTo>
                    <a:pt x="390" y="238"/>
                  </a:lnTo>
                  <a:lnTo>
                    <a:pt x="385" y="256"/>
                  </a:lnTo>
                  <a:lnTo>
                    <a:pt x="379" y="274"/>
                  </a:lnTo>
                  <a:lnTo>
                    <a:pt x="370" y="291"/>
                  </a:lnTo>
                  <a:lnTo>
                    <a:pt x="361" y="307"/>
                  </a:lnTo>
                  <a:lnTo>
                    <a:pt x="348" y="323"/>
                  </a:lnTo>
                  <a:lnTo>
                    <a:pt x="336" y="336"/>
                  </a:lnTo>
                  <a:lnTo>
                    <a:pt x="323" y="349"/>
                  </a:lnTo>
                  <a:lnTo>
                    <a:pt x="306" y="362"/>
                  </a:lnTo>
                  <a:lnTo>
                    <a:pt x="290" y="371"/>
                  </a:lnTo>
                  <a:lnTo>
                    <a:pt x="273" y="380"/>
                  </a:lnTo>
                  <a:lnTo>
                    <a:pt x="255" y="385"/>
                  </a:lnTo>
                  <a:lnTo>
                    <a:pt x="237" y="391"/>
                  </a:lnTo>
                  <a:lnTo>
                    <a:pt x="217" y="393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77" y="393"/>
                  </a:lnTo>
                  <a:lnTo>
                    <a:pt x="157" y="391"/>
                  </a:lnTo>
                  <a:lnTo>
                    <a:pt x="138" y="385"/>
                  </a:lnTo>
                  <a:lnTo>
                    <a:pt x="120" y="380"/>
                  </a:lnTo>
                  <a:lnTo>
                    <a:pt x="104" y="371"/>
                  </a:lnTo>
                  <a:lnTo>
                    <a:pt x="87" y="362"/>
                  </a:lnTo>
                  <a:lnTo>
                    <a:pt x="71" y="349"/>
                  </a:lnTo>
                  <a:lnTo>
                    <a:pt x="58" y="336"/>
                  </a:lnTo>
                  <a:lnTo>
                    <a:pt x="45" y="323"/>
                  </a:lnTo>
                  <a:lnTo>
                    <a:pt x="33" y="307"/>
                  </a:lnTo>
                  <a:lnTo>
                    <a:pt x="23" y="291"/>
                  </a:lnTo>
                  <a:lnTo>
                    <a:pt x="14" y="274"/>
                  </a:lnTo>
                  <a:lnTo>
                    <a:pt x="9" y="256"/>
                  </a:lnTo>
                  <a:lnTo>
                    <a:pt x="3" y="238"/>
                  </a:lnTo>
                  <a:lnTo>
                    <a:pt x="2" y="21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2" y="177"/>
                  </a:lnTo>
                  <a:lnTo>
                    <a:pt x="3" y="157"/>
                  </a:lnTo>
                  <a:lnTo>
                    <a:pt x="9" y="139"/>
                  </a:lnTo>
                  <a:lnTo>
                    <a:pt x="14" y="121"/>
                  </a:lnTo>
                  <a:lnTo>
                    <a:pt x="23" y="104"/>
                  </a:lnTo>
                  <a:lnTo>
                    <a:pt x="33" y="88"/>
                  </a:lnTo>
                  <a:lnTo>
                    <a:pt x="45" y="72"/>
                  </a:lnTo>
                  <a:lnTo>
                    <a:pt x="58" y="59"/>
                  </a:lnTo>
                  <a:lnTo>
                    <a:pt x="71" y="46"/>
                  </a:lnTo>
                  <a:lnTo>
                    <a:pt x="87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8" y="10"/>
                  </a:lnTo>
                  <a:lnTo>
                    <a:pt x="157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5" y="10"/>
                  </a:lnTo>
                  <a:lnTo>
                    <a:pt x="273" y="15"/>
                  </a:lnTo>
                  <a:lnTo>
                    <a:pt x="290" y="24"/>
                  </a:lnTo>
                  <a:lnTo>
                    <a:pt x="306" y="33"/>
                  </a:lnTo>
                  <a:lnTo>
                    <a:pt x="323" y="46"/>
                  </a:lnTo>
                  <a:lnTo>
                    <a:pt x="336" y="59"/>
                  </a:lnTo>
                  <a:lnTo>
                    <a:pt x="348" y="72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79" y="121"/>
                  </a:lnTo>
                  <a:lnTo>
                    <a:pt x="385" y="139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107" name="Group 52"/>
            <p:cNvGrpSpPr>
              <a:grpSpLocks/>
            </p:cNvGrpSpPr>
            <p:nvPr/>
          </p:nvGrpSpPr>
          <p:grpSpPr bwMode="auto">
            <a:xfrm>
              <a:off x="4445" y="2106"/>
              <a:ext cx="480" cy="480"/>
              <a:chOff x="1581" y="2149"/>
              <a:chExt cx="394" cy="395"/>
            </a:xfrm>
          </p:grpSpPr>
          <p:sp>
            <p:nvSpPr>
              <p:cNvPr id="108" name="Freeform 53"/>
              <p:cNvSpPr>
                <a:spLocks/>
              </p:cNvSpPr>
              <p:nvPr/>
            </p:nvSpPr>
            <p:spPr bwMode="auto">
              <a:xfrm>
                <a:off x="1581" y="2149"/>
                <a:ext cx="394" cy="395"/>
              </a:xfrm>
              <a:custGeom>
                <a:avLst/>
                <a:gdLst>
                  <a:gd name="T0" fmla="*/ 394 w 394"/>
                  <a:gd name="T1" fmla="*/ 198 h 395"/>
                  <a:gd name="T2" fmla="*/ 391 w 394"/>
                  <a:gd name="T3" fmla="*/ 238 h 395"/>
                  <a:gd name="T4" fmla="*/ 380 w 394"/>
                  <a:gd name="T5" fmla="*/ 274 h 395"/>
                  <a:gd name="T6" fmla="*/ 362 w 394"/>
                  <a:gd name="T7" fmla="*/ 307 h 395"/>
                  <a:gd name="T8" fmla="*/ 336 w 394"/>
                  <a:gd name="T9" fmla="*/ 336 h 395"/>
                  <a:gd name="T10" fmla="*/ 307 w 394"/>
                  <a:gd name="T11" fmla="*/ 362 h 395"/>
                  <a:gd name="T12" fmla="*/ 274 w 394"/>
                  <a:gd name="T13" fmla="*/ 380 h 395"/>
                  <a:gd name="T14" fmla="*/ 238 w 394"/>
                  <a:gd name="T15" fmla="*/ 391 h 395"/>
                  <a:gd name="T16" fmla="*/ 197 w 394"/>
                  <a:gd name="T17" fmla="*/ 395 h 395"/>
                  <a:gd name="T18" fmla="*/ 177 w 394"/>
                  <a:gd name="T19" fmla="*/ 393 h 395"/>
                  <a:gd name="T20" fmla="*/ 139 w 394"/>
                  <a:gd name="T21" fmla="*/ 385 h 395"/>
                  <a:gd name="T22" fmla="*/ 104 w 394"/>
                  <a:gd name="T23" fmla="*/ 371 h 395"/>
                  <a:gd name="T24" fmla="*/ 71 w 394"/>
                  <a:gd name="T25" fmla="*/ 349 h 395"/>
                  <a:gd name="T26" fmla="*/ 46 w 394"/>
                  <a:gd name="T27" fmla="*/ 323 h 395"/>
                  <a:gd name="T28" fmla="*/ 24 w 394"/>
                  <a:gd name="T29" fmla="*/ 291 h 395"/>
                  <a:gd name="T30" fmla="*/ 9 w 394"/>
                  <a:gd name="T31" fmla="*/ 256 h 395"/>
                  <a:gd name="T32" fmla="*/ 2 w 394"/>
                  <a:gd name="T33" fmla="*/ 218 h 395"/>
                  <a:gd name="T34" fmla="*/ 0 w 394"/>
                  <a:gd name="T35" fmla="*/ 198 h 395"/>
                  <a:gd name="T36" fmla="*/ 4 w 394"/>
                  <a:gd name="T37" fmla="*/ 157 h 395"/>
                  <a:gd name="T38" fmla="*/ 15 w 394"/>
                  <a:gd name="T39" fmla="*/ 121 h 395"/>
                  <a:gd name="T40" fmla="*/ 33 w 394"/>
                  <a:gd name="T41" fmla="*/ 88 h 395"/>
                  <a:gd name="T42" fmla="*/ 59 w 394"/>
                  <a:gd name="T43" fmla="*/ 59 h 395"/>
                  <a:gd name="T44" fmla="*/ 88 w 394"/>
                  <a:gd name="T45" fmla="*/ 33 h 395"/>
                  <a:gd name="T46" fmla="*/ 121 w 394"/>
                  <a:gd name="T47" fmla="*/ 15 h 395"/>
                  <a:gd name="T48" fmla="*/ 157 w 394"/>
                  <a:gd name="T49" fmla="*/ 4 h 395"/>
                  <a:gd name="T50" fmla="*/ 197 w 394"/>
                  <a:gd name="T51" fmla="*/ 0 h 395"/>
                  <a:gd name="T52" fmla="*/ 217 w 394"/>
                  <a:gd name="T53" fmla="*/ 2 h 395"/>
                  <a:gd name="T54" fmla="*/ 256 w 394"/>
                  <a:gd name="T55" fmla="*/ 10 h 395"/>
                  <a:gd name="T56" fmla="*/ 290 w 394"/>
                  <a:gd name="T57" fmla="*/ 24 h 395"/>
                  <a:gd name="T58" fmla="*/ 323 w 394"/>
                  <a:gd name="T59" fmla="*/ 46 h 395"/>
                  <a:gd name="T60" fmla="*/ 349 w 394"/>
                  <a:gd name="T61" fmla="*/ 72 h 395"/>
                  <a:gd name="T62" fmla="*/ 371 w 394"/>
                  <a:gd name="T63" fmla="*/ 104 h 395"/>
                  <a:gd name="T64" fmla="*/ 385 w 394"/>
                  <a:gd name="T65" fmla="*/ 139 h 395"/>
                  <a:gd name="T66" fmla="*/ 393 w 394"/>
                  <a:gd name="T67" fmla="*/ 177 h 395"/>
                  <a:gd name="T68" fmla="*/ 394 w 394"/>
                  <a:gd name="T69" fmla="*/ 198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4" h="395">
                    <a:moveTo>
                      <a:pt x="394" y="198"/>
                    </a:moveTo>
                    <a:lnTo>
                      <a:pt x="394" y="198"/>
                    </a:lnTo>
                    <a:lnTo>
                      <a:pt x="393" y="218"/>
                    </a:lnTo>
                    <a:lnTo>
                      <a:pt x="391" y="238"/>
                    </a:lnTo>
                    <a:lnTo>
                      <a:pt x="385" y="256"/>
                    </a:lnTo>
                    <a:lnTo>
                      <a:pt x="380" y="274"/>
                    </a:lnTo>
                    <a:lnTo>
                      <a:pt x="371" y="291"/>
                    </a:lnTo>
                    <a:lnTo>
                      <a:pt x="362" y="307"/>
                    </a:lnTo>
                    <a:lnTo>
                      <a:pt x="349" y="323"/>
                    </a:lnTo>
                    <a:lnTo>
                      <a:pt x="336" y="336"/>
                    </a:lnTo>
                    <a:lnTo>
                      <a:pt x="323" y="349"/>
                    </a:lnTo>
                    <a:lnTo>
                      <a:pt x="307" y="362"/>
                    </a:lnTo>
                    <a:lnTo>
                      <a:pt x="290" y="371"/>
                    </a:lnTo>
                    <a:lnTo>
                      <a:pt x="274" y="380"/>
                    </a:lnTo>
                    <a:lnTo>
                      <a:pt x="256" y="385"/>
                    </a:lnTo>
                    <a:lnTo>
                      <a:pt x="238" y="391"/>
                    </a:lnTo>
                    <a:lnTo>
                      <a:pt x="217" y="393"/>
                    </a:lnTo>
                    <a:lnTo>
                      <a:pt x="197" y="395"/>
                    </a:lnTo>
                    <a:lnTo>
                      <a:pt x="197" y="395"/>
                    </a:lnTo>
                    <a:lnTo>
                      <a:pt x="177" y="393"/>
                    </a:lnTo>
                    <a:lnTo>
                      <a:pt x="157" y="391"/>
                    </a:lnTo>
                    <a:lnTo>
                      <a:pt x="139" y="385"/>
                    </a:lnTo>
                    <a:lnTo>
                      <a:pt x="121" y="380"/>
                    </a:lnTo>
                    <a:lnTo>
                      <a:pt x="104" y="371"/>
                    </a:lnTo>
                    <a:lnTo>
                      <a:pt x="88" y="362"/>
                    </a:lnTo>
                    <a:lnTo>
                      <a:pt x="71" y="349"/>
                    </a:lnTo>
                    <a:lnTo>
                      <a:pt x="59" y="336"/>
                    </a:lnTo>
                    <a:lnTo>
                      <a:pt x="46" y="323"/>
                    </a:lnTo>
                    <a:lnTo>
                      <a:pt x="33" y="307"/>
                    </a:lnTo>
                    <a:lnTo>
                      <a:pt x="24" y="291"/>
                    </a:lnTo>
                    <a:lnTo>
                      <a:pt x="15" y="274"/>
                    </a:lnTo>
                    <a:lnTo>
                      <a:pt x="9" y="256"/>
                    </a:lnTo>
                    <a:lnTo>
                      <a:pt x="4" y="238"/>
                    </a:lnTo>
                    <a:lnTo>
                      <a:pt x="2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2" y="177"/>
                    </a:lnTo>
                    <a:lnTo>
                      <a:pt x="4" y="157"/>
                    </a:lnTo>
                    <a:lnTo>
                      <a:pt x="9" y="139"/>
                    </a:lnTo>
                    <a:lnTo>
                      <a:pt x="15" y="121"/>
                    </a:lnTo>
                    <a:lnTo>
                      <a:pt x="24" y="104"/>
                    </a:lnTo>
                    <a:lnTo>
                      <a:pt x="33" y="88"/>
                    </a:lnTo>
                    <a:lnTo>
                      <a:pt x="46" y="72"/>
                    </a:lnTo>
                    <a:lnTo>
                      <a:pt x="59" y="59"/>
                    </a:lnTo>
                    <a:lnTo>
                      <a:pt x="71" y="46"/>
                    </a:lnTo>
                    <a:lnTo>
                      <a:pt x="88" y="33"/>
                    </a:lnTo>
                    <a:lnTo>
                      <a:pt x="104" y="24"/>
                    </a:lnTo>
                    <a:lnTo>
                      <a:pt x="121" y="15"/>
                    </a:lnTo>
                    <a:lnTo>
                      <a:pt x="139" y="10"/>
                    </a:lnTo>
                    <a:lnTo>
                      <a:pt x="157" y="4"/>
                    </a:lnTo>
                    <a:lnTo>
                      <a:pt x="177" y="2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17" y="2"/>
                    </a:lnTo>
                    <a:lnTo>
                      <a:pt x="238" y="4"/>
                    </a:lnTo>
                    <a:lnTo>
                      <a:pt x="256" y="10"/>
                    </a:lnTo>
                    <a:lnTo>
                      <a:pt x="274" y="15"/>
                    </a:lnTo>
                    <a:lnTo>
                      <a:pt x="290" y="24"/>
                    </a:lnTo>
                    <a:lnTo>
                      <a:pt x="307" y="33"/>
                    </a:lnTo>
                    <a:lnTo>
                      <a:pt x="323" y="46"/>
                    </a:lnTo>
                    <a:lnTo>
                      <a:pt x="336" y="59"/>
                    </a:lnTo>
                    <a:lnTo>
                      <a:pt x="349" y="72"/>
                    </a:lnTo>
                    <a:lnTo>
                      <a:pt x="362" y="88"/>
                    </a:lnTo>
                    <a:lnTo>
                      <a:pt x="371" y="104"/>
                    </a:lnTo>
                    <a:lnTo>
                      <a:pt x="380" y="121"/>
                    </a:lnTo>
                    <a:lnTo>
                      <a:pt x="385" y="139"/>
                    </a:lnTo>
                    <a:lnTo>
                      <a:pt x="391" y="157"/>
                    </a:lnTo>
                    <a:lnTo>
                      <a:pt x="393" y="177"/>
                    </a:lnTo>
                    <a:lnTo>
                      <a:pt x="394" y="198"/>
                    </a:lnTo>
                    <a:lnTo>
                      <a:pt x="394" y="19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109" name="Group 54"/>
              <p:cNvGrpSpPr>
                <a:grpSpLocks/>
              </p:cNvGrpSpPr>
              <p:nvPr/>
            </p:nvGrpSpPr>
            <p:grpSpPr bwMode="auto">
              <a:xfrm>
                <a:off x="1600" y="2167"/>
                <a:ext cx="356" cy="154"/>
                <a:chOff x="1377" y="1843"/>
                <a:chExt cx="1019" cy="438"/>
              </a:xfrm>
            </p:grpSpPr>
            <p:sp>
              <p:nvSpPr>
                <p:cNvPr id="110" name="Freeform 55"/>
                <p:cNvSpPr>
                  <a:spLocks/>
                </p:cNvSpPr>
                <p:nvPr/>
              </p:nvSpPr>
              <p:spPr bwMode="auto">
                <a:xfrm>
                  <a:off x="1377" y="1843"/>
                  <a:ext cx="1019" cy="438"/>
                </a:xfrm>
                <a:custGeom>
                  <a:avLst/>
                  <a:gdLst>
                    <a:gd name="T0" fmla="*/ 0 w 4756"/>
                    <a:gd name="T1" fmla="*/ 1576 h 1576"/>
                    <a:gd name="T2" fmla="*/ 50 w 4756"/>
                    <a:gd name="T3" fmla="*/ 1462 h 1576"/>
                    <a:gd name="T4" fmla="*/ 108 w 4756"/>
                    <a:gd name="T5" fmla="*/ 1350 h 1576"/>
                    <a:gd name="T6" fmla="*/ 170 w 4756"/>
                    <a:gd name="T7" fmla="*/ 1242 h 1576"/>
                    <a:gd name="T8" fmla="*/ 238 w 4756"/>
                    <a:gd name="T9" fmla="*/ 1138 h 1576"/>
                    <a:gd name="T10" fmla="*/ 310 w 4756"/>
                    <a:gd name="T11" fmla="*/ 1036 h 1576"/>
                    <a:gd name="T12" fmla="*/ 386 w 4756"/>
                    <a:gd name="T13" fmla="*/ 940 h 1576"/>
                    <a:gd name="T14" fmla="*/ 468 w 4756"/>
                    <a:gd name="T15" fmla="*/ 846 h 1576"/>
                    <a:gd name="T16" fmla="*/ 552 w 4756"/>
                    <a:gd name="T17" fmla="*/ 756 h 1576"/>
                    <a:gd name="T18" fmla="*/ 596 w 4756"/>
                    <a:gd name="T19" fmla="*/ 712 h 1576"/>
                    <a:gd name="T20" fmla="*/ 688 w 4756"/>
                    <a:gd name="T21" fmla="*/ 630 h 1576"/>
                    <a:gd name="T22" fmla="*/ 784 w 4756"/>
                    <a:gd name="T23" fmla="*/ 550 h 1576"/>
                    <a:gd name="T24" fmla="*/ 884 w 4756"/>
                    <a:gd name="T25" fmla="*/ 476 h 1576"/>
                    <a:gd name="T26" fmla="*/ 986 w 4756"/>
                    <a:gd name="T27" fmla="*/ 406 h 1576"/>
                    <a:gd name="T28" fmla="*/ 1092 w 4756"/>
                    <a:gd name="T29" fmla="*/ 342 h 1576"/>
                    <a:gd name="T30" fmla="*/ 1202 w 4756"/>
                    <a:gd name="T31" fmla="*/ 282 h 1576"/>
                    <a:gd name="T32" fmla="*/ 1316 w 4756"/>
                    <a:gd name="T33" fmla="*/ 228 h 1576"/>
                    <a:gd name="T34" fmla="*/ 1374 w 4756"/>
                    <a:gd name="T35" fmla="*/ 202 h 1576"/>
                    <a:gd name="T36" fmla="*/ 1490 w 4756"/>
                    <a:gd name="T37" fmla="*/ 156 h 1576"/>
                    <a:gd name="T38" fmla="*/ 1610 w 4756"/>
                    <a:gd name="T39" fmla="*/ 116 h 1576"/>
                    <a:gd name="T40" fmla="*/ 1732 w 4756"/>
                    <a:gd name="T41" fmla="*/ 80 h 1576"/>
                    <a:gd name="T42" fmla="*/ 1858 w 4756"/>
                    <a:gd name="T43" fmla="*/ 52 h 1576"/>
                    <a:gd name="T44" fmla="*/ 1984 w 4756"/>
                    <a:gd name="T45" fmla="*/ 30 h 1576"/>
                    <a:gd name="T46" fmla="*/ 2114 w 4756"/>
                    <a:gd name="T47" fmla="*/ 12 h 1576"/>
                    <a:gd name="T48" fmla="*/ 2246 w 4756"/>
                    <a:gd name="T49" fmla="*/ 2 h 1576"/>
                    <a:gd name="T50" fmla="*/ 2378 w 4756"/>
                    <a:gd name="T51" fmla="*/ 0 h 1576"/>
                    <a:gd name="T52" fmla="*/ 2444 w 4756"/>
                    <a:gd name="T53" fmla="*/ 0 h 1576"/>
                    <a:gd name="T54" fmla="*/ 2576 w 4756"/>
                    <a:gd name="T55" fmla="*/ 8 h 1576"/>
                    <a:gd name="T56" fmla="*/ 2706 w 4756"/>
                    <a:gd name="T57" fmla="*/ 20 h 1576"/>
                    <a:gd name="T58" fmla="*/ 2834 w 4756"/>
                    <a:gd name="T59" fmla="*/ 40 h 1576"/>
                    <a:gd name="T60" fmla="*/ 2962 w 4756"/>
                    <a:gd name="T61" fmla="*/ 66 h 1576"/>
                    <a:gd name="T62" fmla="*/ 3084 w 4756"/>
                    <a:gd name="T63" fmla="*/ 98 h 1576"/>
                    <a:gd name="T64" fmla="*/ 3206 w 4756"/>
                    <a:gd name="T65" fmla="*/ 136 h 1576"/>
                    <a:gd name="T66" fmla="*/ 3324 w 4756"/>
                    <a:gd name="T67" fmla="*/ 178 h 1576"/>
                    <a:gd name="T68" fmla="*/ 3382 w 4756"/>
                    <a:gd name="T69" fmla="*/ 202 h 1576"/>
                    <a:gd name="T70" fmla="*/ 3498 w 4756"/>
                    <a:gd name="T71" fmla="*/ 254 h 1576"/>
                    <a:gd name="T72" fmla="*/ 3608 w 4756"/>
                    <a:gd name="T73" fmla="*/ 312 h 1576"/>
                    <a:gd name="T74" fmla="*/ 3716 w 4756"/>
                    <a:gd name="T75" fmla="*/ 374 h 1576"/>
                    <a:gd name="T76" fmla="*/ 3822 w 4756"/>
                    <a:gd name="T77" fmla="*/ 440 h 1576"/>
                    <a:gd name="T78" fmla="*/ 3922 w 4756"/>
                    <a:gd name="T79" fmla="*/ 512 h 1576"/>
                    <a:gd name="T80" fmla="*/ 4020 w 4756"/>
                    <a:gd name="T81" fmla="*/ 590 h 1576"/>
                    <a:gd name="T82" fmla="*/ 4114 w 4756"/>
                    <a:gd name="T83" fmla="*/ 670 h 1576"/>
                    <a:gd name="T84" fmla="*/ 4204 w 4756"/>
                    <a:gd name="T85" fmla="*/ 756 h 1576"/>
                    <a:gd name="T86" fmla="*/ 4246 w 4756"/>
                    <a:gd name="T87" fmla="*/ 800 h 1576"/>
                    <a:gd name="T88" fmla="*/ 4330 w 4756"/>
                    <a:gd name="T89" fmla="*/ 892 h 1576"/>
                    <a:gd name="T90" fmla="*/ 4410 w 4756"/>
                    <a:gd name="T91" fmla="*/ 988 h 1576"/>
                    <a:gd name="T92" fmla="*/ 4484 w 4756"/>
                    <a:gd name="T93" fmla="*/ 1086 h 1576"/>
                    <a:gd name="T94" fmla="*/ 4552 w 4756"/>
                    <a:gd name="T95" fmla="*/ 1190 h 1576"/>
                    <a:gd name="T96" fmla="*/ 4618 w 4756"/>
                    <a:gd name="T97" fmla="*/ 1296 h 1576"/>
                    <a:gd name="T98" fmla="*/ 4678 w 4756"/>
                    <a:gd name="T99" fmla="*/ 1406 h 1576"/>
                    <a:gd name="T100" fmla="*/ 4732 w 4756"/>
                    <a:gd name="T101" fmla="*/ 1518 h 1576"/>
                    <a:gd name="T102" fmla="*/ 0 w 4756"/>
                    <a:gd name="T103" fmla="*/ 1576 h 1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5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1" name="Oval 56"/>
                <p:cNvSpPr>
                  <a:spLocks noChangeArrowheads="1"/>
                </p:cNvSpPr>
                <p:nvPr/>
              </p:nvSpPr>
              <p:spPr bwMode="auto">
                <a:xfrm>
                  <a:off x="1771" y="1843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</p:grpSp>
      </p:grpSp>
      <p:grpSp>
        <p:nvGrpSpPr>
          <p:cNvPr id="112" name="Group 57"/>
          <p:cNvGrpSpPr>
            <a:grpSpLocks/>
          </p:cNvGrpSpPr>
          <p:nvPr/>
        </p:nvGrpSpPr>
        <p:grpSpPr bwMode="auto">
          <a:xfrm>
            <a:off x="7111061" y="4850833"/>
            <a:ext cx="1160118" cy="805316"/>
            <a:chOff x="3593" y="2636"/>
            <a:chExt cx="1370" cy="951"/>
          </a:xfrm>
        </p:grpSpPr>
        <p:sp>
          <p:nvSpPr>
            <p:cNvPr id="113" name="Rectangle 58"/>
            <p:cNvSpPr>
              <a:spLocks noChangeArrowheads="1"/>
            </p:cNvSpPr>
            <p:nvPr/>
          </p:nvSpPr>
          <p:spPr bwMode="auto">
            <a:xfrm rot="-3600000">
              <a:off x="3664" y="3093"/>
              <a:ext cx="525" cy="145"/>
            </a:xfrm>
            <a:prstGeom prst="rect">
              <a:avLst/>
            </a:prstGeom>
            <a:gradFill rotWithShape="1">
              <a:gsLst>
                <a:gs pos="0">
                  <a:srgbClr val="9E9E9E"/>
                </a:gs>
                <a:gs pos="100000">
                  <a:srgbClr val="9E9E9E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14" name="Freeform 59"/>
            <p:cNvSpPr>
              <a:spLocks/>
            </p:cNvSpPr>
            <p:nvPr/>
          </p:nvSpPr>
          <p:spPr bwMode="auto">
            <a:xfrm>
              <a:off x="3593" y="3193"/>
              <a:ext cx="394" cy="394"/>
            </a:xfrm>
            <a:custGeom>
              <a:avLst/>
              <a:gdLst>
                <a:gd name="T0" fmla="*/ 394 w 394"/>
                <a:gd name="T1" fmla="*/ 197 h 394"/>
                <a:gd name="T2" fmla="*/ 390 w 394"/>
                <a:gd name="T3" fmla="*/ 237 h 394"/>
                <a:gd name="T4" fmla="*/ 379 w 394"/>
                <a:gd name="T5" fmla="*/ 274 h 394"/>
                <a:gd name="T6" fmla="*/ 361 w 394"/>
                <a:gd name="T7" fmla="*/ 307 h 394"/>
                <a:gd name="T8" fmla="*/ 335 w 394"/>
                <a:gd name="T9" fmla="*/ 336 h 394"/>
                <a:gd name="T10" fmla="*/ 306 w 394"/>
                <a:gd name="T11" fmla="*/ 361 h 394"/>
                <a:gd name="T12" fmla="*/ 273 w 394"/>
                <a:gd name="T13" fmla="*/ 380 h 394"/>
                <a:gd name="T14" fmla="*/ 237 w 394"/>
                <a:gd name="T15" fmla="*/ 391 h 394"/>
                <a:gd name="T16" fmla="*/ 197 w 394"/>
                <a:gd name="T17" fmla="*/ 394 h 394"/>
                <a:gd name="T18" fmla="*/ 177 w 394"/>
                <a:gd name="T19" fmla="*/ 392 h 394"/>
                <a:gd name="T20" fmla="*/ 138 w 394"/>
                <a:gd name="T21" fmla="*/ 385 h 394"/>
                <a:gd name="T22" fmla="*/ 104 w 394"/>
                <a:gd name="T23" fmla="*/ 371 h 394"/>
                <a:gd name="T24" fmla="*/ 71 w 394"/>
                <a:gd name="T25" fmla="*/ 349 h 394"/>
                <a:gd name="T26" fmla="*/ 45 w 394"/>
                <a:gd name="T27" fmla="*/ 323 h 394"/>
                <a:gd name="T28" fmla="*/ 23 w 394"/>
                <a:gd name="T29" fmla="*/ 290 h 394"/>
                <a:gd name="T30" fmla="*/ 9 w 394"/>
                <a:gd name="T31" fmla="*/ 256 h 394"/>
                <a:gd name="T32" fmla="*/ 1 w 394"/>
                <a:gd name="T33" fmla="*/ 217 h 394"/>
                <a:gd name="T34" fmla="*/ 0 w 394"/>
                <a:gd name="T35" fmla="*/ 197 h 394"/>
                <a:gd name="T36" fmla="*/ 3 w 394"/>
                <a:gd name="T37" fmla="*/ 157 h 394"/>
                <a:gd name="T38" fmla="*/ 14 w 394"/>
                <a:gd name="T39" fmla="*/ 121 h 394"/>
                <a:gd name="T40" fmla="*/ 32 w 394"/>
                <a:gd name="T41" fmla="*/ 88 h 394"/>
                <a:gd name="T42" fmla="*/ 58 w 394"/>
                <a:gd name="T43" fmla="*/ 59 h 394"/>
                <a:gd name="T44" fmla="*/ 87 w 394"/>
                <a:gd name="T45" fmla="*/ 33 h 394"/>
                <a:gd name="T46" fmla="*/ 120 w 394"/>
                <a:gd name="T47" fmla="*/ 15 h 394"/>
                <a:gd name="T48" fmla="*/ 156 w 394"/>
                <a:gd name="T49" fmla="*/ 4 h 394"/>
                <a:gd name="T50" fmla="*/ 197 w 394"/>
                <a:gd name="T51" fmla="*/ 0 h 394"/>
                <a:gd name="T52" fmla="*/ 217 w 394"/>
                <a:gd name="T53" fmla="*/ 2 h 394"/>
                <a:gd name="T54" fmla="*/ 255 w 394"/>
                <a:gd name="T55" fmla="*/ 9 h 394"/>
                <a:gd name="T56" fmla="*/ 290 w 394"/>
                <a:gd name="T57" fmla="*/ 24 h 394"/>
                <a:gd name="T58" fmla="*/ 323 w 394"/>
                <a:gd name="T59" fmla="*/ 46 h 394"/>
                <a:gd name="T60" fmla="*/ 348 w 394"/>
                <a:gd name="T61" fmla="*/ 71 h 394"/>
                <a:gd name="T62" fmla="*/ 370 w 394"/>
                <a:gd name="T63" fmla="*/ 104 h 394"/>
                <a:gd name="T64" fmla="*/ 385 w 394"/>
                <a:gd name="T65" fmla="*/ 139 h 394"/>
                <a:gd name="T66" fmla="*/ 392 w 394"/>
                <a:gd name="T67" fmla="*/ 177 h 394"/>
                <a:gd name="T68" fmla="*/ 394 w 394"/>
                <a:gd name="T69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394">
                  <a:moveTo>
                    <a:pt x="394" y="197"/>
                  </a:moveTo>
                  <a:lnTo>
                    <a:pt x="394" y="197"/>
                  </a:lnTo>
                  <a:lnTo>
                    <a:pt x="392" y="217"/>
                  </a:lnTo>
                  <a:lnTo>
                    <a:pt x="390" y="237"/>
                  </a:lnTo>
                  <a:lnTo>
                    <a:pt x="385" y="256"/>
                  </a:lnTo>
                  <a:lnTo>
                    <a:pt x="379" y="274"/>
                  </a:lnTo>
                  <a:lnTo>
                    <a:pt x="370" y="290"/>
                  </a:lnTo>
                  <a:lnTo>
                    <a:pt x="361" y="307"/>
                  </a:lnTo>
                  <a:lnTo>
                    <a:pt x="348" y="323"/>
                  </a:lnTo>
                  <a:lnTo>
                    <a:pt x="335" y="336"/>
                  </a:lnTo>
                  <a:lnTo>
                    <a:pt x="323" y="349"/>
                  </a:lnTo>
                  <a:lnTo>
                    <a:pt x="306" y="361"/>
                  </a:lnTo>
                  <a:lnTo>
                    <a:pt x="290" y="371"/>
                  </a:lnTo>
                  <a:lnTo>
                    <a:pt x="273" y="380"/>
                  </a:lnTo>
                  <a:lnTo>
                    <a:pt x="255" y="385"/>
                  </a:lnTo>
                  <a:lnTo>
                    <a:pt x="237" y="391"/>
                  </a:lnTo>
                  <a:lnTo>
                    <a:pt x="217" y="392"/>
                  </a:lnTo>
                  <a:lnTo>
                    <a:pt x="197" y="394"/>
                  </a:lnTo>
                  <a:lnTo>
                    <a:pt x="197" y="394"/>
                  </a:lnTo>
                  <a:lnTo>
                    <a:pt x="177" y="392"/>
                  </a:lnTo>
                  <a:lnTo>
                    <a:pt x="156" y="391"/>
                  </a:lnTo>
                  <a:lnTo>
                    <a:pt x="138" y="385"/>
                  </a:lnTo>
                  <a:lnTo>
                    <a:pt x="120" y="380"/>
                  </a:lnTo>
                  <a:lnTo>
                    <a:pt x="104" y="371"/>
                  </a:lnTo>
                  <a:lnTo>
                    <a:pt x="87" y="361"/>
                  </a:lnTo>
                  <a:lnTo>
                    <a:pt x="71" y="349"/>
                  </a:lnTo>
                  <a:lnTo>
                    <a:pt x="58" y="336"/>
                  </a:lnTo>
                  <a:lnTo>
                    <a:pt x="45" y="323"/>
                  </a:lnTo>
                  <a:lnTo>
                    <a:pt x="32" y="307"/>
                  </a:lnTo>
                  <a:lnTo>
                    <a:pt x="23" y="290"/>
                  </a:lnTo>
                  <a:lnTo>
                    <a:pt x="14" y="274"/>
                  </a:lnTo>
                  <a:lnTo>
                    <a:pt x="9" y="256"/>
                  </a:lnTo>
                  <a:lnTo>
                    <a:pt x="3" y="237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" y="177"/>
                  </a:lnTo>
                  <a:lnTo>
                    <a:pt x="3" y="157"/>
                  </a:lnTo>
                  <a:lnTo>
                    <a:pt x="9" y="139"/>
                  </a:lnTo>
                  <a:lnTo>
                    <a:pt x="14" y="121"/>
                  </a:lnTo>
                  <a:lnTo>
                    <a:pt x="23" y="104"/>
                  </a:lnTo>
                  <a:lnTo>
                    <a:pt x="32" y="88"/>
                  </a:lnTo>
                  <a:lnTo>
                    <a:pt x="45" y="71"/>
                  </a:lnTo>
                  <a:lnTo>
                    <a:pt x="58" y="59"/>
                  </a:lnTo>
                  <a:lnTo>
                    <a:pt x="71" y="46"/>
                  </a:lnTo>
                  <a:lnTo>
                    <a:pt x="87" y="33"/>
                  </a:lnTo>
                  <a:lnTo>
                    <a:pt x="104" y="24"/>
                  </a:lnTo>
                  <a:lnTo>
                    <a:pt x="120" y="15"/>
                  </a:lnTo>
                  <a:lnTo>
                    <a:pt x="138" y="9"/>
                  </a:lnTo>
                  <a:lnTo>
                    <a:pt x="156" y="4"/>
                  </a:lnTo>
                  <a:lnTo>
                    <a:pt x="177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7" y="4"/>
                  </a:lnTo>
                  <a:lnTo>
                    <a:pt x="255" y="9"/>
                  </a:lnTo>
                  <a:lnTo>
                    <a:pt x="273" y="15"/>
                  </a:lnTo>
                  <a:lnTo>
                    <a:pt x="290" y="24"/>
                  </a:lnTo>
                  <a:lnTo>
                    <a:pt x="306" y="33"/>
                  </a:lnTo>
                  <a:lnTo>
                    <a:pt x="323" y="46"/>
                  </a:lnTo>
                  <a:lnTo>
                    <a:pt x="335" y="59"/>
                  </a:lnTo>
                  <a:lnTo>
                    <a:pt x="348" y="71"/>
                  </a:lnTo>
                  <a:lnTo>
                    <a:pt x="361" y="88"/>
                  </a:lnTo>
                  <a:lnTo>
                    <a:pt x="370" y="104"/>
                  </a:lnTo>
                  <a:lnTo>
                    <a:pt x="379" y="121"/>
                  </a:lnTo>
                  <a:lnTo>
                    <a:pt x="385" y="139"/>
                  </a:lnTo>
                  <a:lnTo>
                    <a:pt x="390" y="157"/>
                  </a:lnTo>
                  <a:lnTo>
                    <a:pt x="392" y="177"/>
                  </a:lnTo>
                  <a:lnTo>
                    <a:pt x="394" y="197"/>
                  </a:lnTo>
                  <a:lnTo>
                    <a:pt x="394" y="197"/>
                  </a:lnTo>
                  <a:close/>
                </a:path>
              </a:pathLst>
            </a:custGeom>
            <a:gradFill rotWithShape="1">
              <a:gsLst>
                <a:gs pos="0">
                  <a:srgbClr val="9E9E9E">
                    <a:gamma/>
                    <a:tint val="30196"/>
                    <a:invGamma/>
                  </a:srgbClr>
                </a:gs>
                <a:gs pos="100000">
                  <a:srgbClr val="9E9E9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115" name="Group 60"/>
            <p:cNvGrpSpPr>
              <a:grpSpLocks/>
            </p:cNvGrpSpPr>
            <p:nvPr/>
          </p:nvGrpSpPr>
          <p:grpSpPr bwMode="auto">
            <a:xfrm>
              <a:off x="3855" y="2636"/>
              <a:ext cx="1108" cy="588"/>
              <a:chOff x="2541" y="2052"/>
              <a:chExt cx="1108" cy="588"/>
            </a:xfrm>
          </p:grpSpPr>
          <p:sp>
            <p:nvSpPr>
              <p:cNvPr id="116" name="Rectangle 61"/>
              <p:cNvSpPr>
                <a:spLocks noChangeArrowheads="1"/>
              </p:cNvSpPr>
              <p:nvPr/>
            </p:nvSpPr>
            <p:spPr bwMode="auto">
              <a:xfrm>
                <a:off x="2738" y="2274"/>
                <a:ext cx="526" cy="145"/>
              </a:xfrm>
              <a:prstGeom prst="rect">
                <a:avLst/>
              </a:prstGeom>
              <a:gradFill rotWithShape="1">
                <a:gsLst>
                  <a:gs pos="0">
                    <a:srgbClr val="9E9E9E"/>
                  </a:gs>
                  <a:gs pos="100000">
                    <a:srgbClr val="9E9E9E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7" name="Freeform 62"/>
              <p:cNvSpPr>
                <a:spLocks/>
              </p:cNvSpPr>
              <p:nvPr/>
            </p:nvSpPr>
            <p:spPr bwMode="auto">
              <a:xfrm>
                <a:off x="2541" y="2149"/>
                <a:ext cx="394" cy="395"/>
              </a:xfrm>
              <a:custGeom>
                <a:avLst/>
                <a:gdLst>
                  <a:gd name="T0" fmla="*/ 394 w 394"/>
                  <a:gd name="T1" fmla="*/ 198 h 395"/>
                  <a:gd name="T2" fmla="*/ 391 w 394"/>
                  <a:gd name="T3" fmla="*/ 238 h 395"/>
                  <a:gd name="T4" fmla="*/ 380 w 394"/>
                  <a:gd name="T5" fmla="*/ 274 h 395"/>
                  <a:gd name="T6" fmla="*/ 362 w 394"/>
                  <a:gd name="T7" fmla="*/ 307 h 395"/>
                  <a:gd name="T8" fmla="*/ 336 w 394"/>
                  <a:gd name="T9" fmla="*/ 336 h 395"/>
                  <a:gd name="T10" fmla="*/ 307 w 394"/>
                  <a:gd name="T11" fmla="*/ 362 h 395"/>
                  <a:gd name="T12" fmla="*/ 274 w 394"/>
                  <a:gd name="T13" fmla="*/ 380 h 395"/>
                  <a:gd name="T14" fmla="*/ 238 w 394"/>
                  <a:gd name="T15" fmla="*/ 391 h 395"/>
                  <a:gd name="T16" fmla="*/ 197 w 394"/>
                  <a:gd name="T17" fmla="*/ 395 h 395"/>
                  <a:gd name="T18" fmla="*/ 177 w 394"/>
                  <a:gd name="T19" fmla="*/ 393 h 395"/>
                  <a:gd name="T20" fmla="*/ 139 w 394"/>
                  <a:gd name="T21" fmla="*/ 385 h 395"/>
                  <a:gd name="T22" fmla="*/ 104 w 394"/>
                  <a:gd name="T23" fmla="*/ 371 h 395"/>
                  <a:gd name="T24" fmla="*/ 71 w 394"/>
                  <a:gd name="T25" fmla="*/ 349 h 395"/>
                  <a:gd name="T26" fmla="*/ 46 w 394"/>
                  <a:gd name="T27" fmla="*/ 323 h 395"/>
                  <a:gd name="T28" fmla="*/ 24 w 394"/>
                  <a:gd name="T29" fmla="*/ 291 h 395"/>
                  <a:gd name="T30" fmla="*/ 9 w 394"/>
                  <a:gd name="T31" fmla="*/ 256 h 395"/>
                  <a:gd name="T32" fmla="*/ 2 w 394"/>
                  <a:gd name="T33" fmla="*/ 218 h 395"/>
                  <a:gd name="T34" fmla="*/ 0 w 394"/>
                  <a:gd name="T35" fmla="*/ 198 h 395"/>
                  <a:gd name="T36" fmla="*/ 4 w 394"/>
                  <a:gd name="T37" fmla="*/ 157 h 395"/>
                  <a:gd name="T38" fmla="*/ 15 w 394"/>
                  <a:gd name="T39" fmla="*/ 121 h 395"/>
                  <a:gd name="T40" fmla="*/ 33 w 394"/>
                  <a:gd name="T41" fmla="*/ 88 h 395"/>
                  <a:gd name="T42" fmla="*/ 59 w 394"/>
                  <a:gd name="T43" fmla="*/ 59 h 395"/>
                  <a:gd name="T44" fmla="*/ 88 w 394"/>
                  <a:gd name="T45" fmla="*/ 33 h 395"/>
                  <a:gd name="T46" fmla="*/ 121 w 394"/>
                  <a:gd name="T47" fmla="*/ 15 h 395"/>
                  <a:gd name="T48" fmla="*/ 157 w 394"/>
                  <a:gd name="T49" fmla="*/ 4 h 395"/>
                  <a:gd name="T50" fmla="*/ 197 w 394"/>
                  <a:gd name="T51" fmla="*/ 0 h 395"/>
                  <a:gd name="T52" fmla="*/ 217 w 394"/>
                  <a:gd name="T53" fmla="*/ 2 h 395"/>
                  <a:gd name="T54" fmla="*/ 256 w 394"/>
                  <a:gd name="T55" fmla="*/ 10 h 395"/>
                  <a:gd name="T56" fmla="*/ 290 w 394"/>
                  <a:gd name="T57" fmla="*/ 24 h 395"/>
                  <a:gd name="T58" fmla="*/ 323 w 394"/>
                  <a:gd name="T59" fmla="*/ 46 h 395"/>
                  <a:gd name="T60" fmla="*/ 349 w 394"/>
                  <a:gd name="T61" fmla="*/ 72 h 395"/>
                  <a:gd name="T62" fmla="*/ 371 w 394"/>
                  <a:gd name="T63" fmla="*/ 104 h 395"/>
                  <a:gd name="T64" fmla="*/ 385 w 394"/>
                  <a:gd name="T65" fmla="*/ 139 h 395"/>
                  <a:gd name="T66" fmla="*/ 393 w 394"/>
                  <a:gd name="T67" fmla="*/ 177 h 395"/>
                  <a:gd name="T68" fmla="*/ 394 w 394"/>
                  <a:gd name="T69" fmla="*/ 198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4" h="395">
                    <a:moveTo>
                      <a:pt x="394" y="198"/>
                    </a:moveTo>
                    <a:lnTo>
                      <a:pt x="394" y="198"/>
                    </a:lnTo>
                    <a:lnTo>
                      <a:pt x="393" y="218"/>
                    </a:lnTo>
                    <a:lnTo>
                      <a:pt x="391" y="238"/>
                    </a:lnTo>
                    <a:lnTo>
                      <a:pt x="385" y="256"/>
                    </a:lnTo>
                    <a:lnTo>
                      <a:pt x="380" y="274"/>
                    </a:lnTo>
                    <a:lnTo>
                      <a:pt x="371" y="291"/>
                    </a:lnTo>
                    <a:lnTo>
                      <a:pt x="362" y="307"/>
                    </a:lnTo>
                    <a:lnTo>
                      <a:pt x="349" y="323"/>
                    </a:lnTo>
                    <a:lnTo>
                      <a:pt x="336" y="336"/>
                    </a:lnTo>
                    <a:lnTo>
                      <a:pt x="323" y="349"/>
                    </a:lnTo>
                    <a:lnTo>
                      <a:pt x="307" y="362"/>
                    </a:lnTo>
                    <a:lnTo>
                      <a:pt x="290" y="371"/>
                    </a:lnTo>
                    <a:lnTo>
                      <a:pt x="274" y="380"/>
                    </a:lnTo>
                    <a:lnTo>
                      <a:pt x="256" y="385"/>
                    </a:lnTo>
                    <a:lnTo>
                      <a:pt x="238" y="391"/>
                    </a:lnTo>
                    <a:lnTo>
                      <a:pt x="217" y="393"/>
                    </a:lnTo>
                    <a:lnTo>
                      <a:pt x="197" y="395"/>
                    </a:lnTo>
                    <a:lnTo>
                      <a:pt x="197" y="395"/>
                    </a:lnTo>
                    <a:lnTo>
                      <a:pt x="177" y="393"/>
                    </a:lnTo>
                    <a:lnTo>
                      <a:pt x="157" y="391"/>
                    </a:lnTo>
                    <a:lnTo>
                      <a:pt x="139" y="385"/>
                    </a:lnTo>
                    <a:lnTo>
                      <a:pt x="121" y="380"/>
                    </a:lnTo>
                    <a:lnTo>
                      <a:pt x="104" y="371"/>
                    </a:lnTo>
                    <a:lnTo>
                      <a:pt x="88" y="362"/>
                    </a:lnTo>
                    <a:lnTo>
                      <a:pt x="71" y="349"/>
                    </a:lnTo>
                    <a:lnTo>
                      <a:pt x="59" y="336"/>
                    </a:lnTo>
                    <a:lnTo>
                      <a:pt x="46" y="323"/>
                    </a:lnTo>
                    <a:lnTo>
                      <a:pt x="33" y="307"/>
                    </a:lnTo>
                    <a:lnTo>
                      <a:pt x="24" y="291"/>
                    </a:lnTo>
                    <a:lnTo>
                      <a:pt x="15" y="274"/>
                    </a:lnTo>
                    <a:lnTo>
                      <a:pt x="9" y="256"/>
                    </a:lnTo>
                    <a:lnTo>
                      <a:pt x="4" y="238"/>
                    </a:lnTo>
                    <a:lnTo>
                      <a:pt x="2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2" y="177"/>
                    </a:lnTo>
                    <a:lnTo>
                      <a:pt x="4" y="157"/>
                    </a:lnTo>
                    <a:lnTo>
                      <a:pt x="9" y="139"/>
                    </a:lnTo>
                    <a:lnTo>
                      <a:pt x="15" y="121"/>
                    </a:lnTo>
                    <a:lnTo>
                      <a:pt x="24" y="104"/>
                    </a:lnTo>
                    <a:lnTo>
                      <a:pt x="33" y="88"/>
                    </a:lnTo>
                    <a:lnTo>
                      <a:pt x="46" y="72"/>
                    </a:lnTo>
                    <a:lnTo>
                      <a:pt x="59" y="59"/>
                    </a:lnTo>
                    <a:lnTo>
                      <a:pt x="71" y="46"/>
                    </a:lnTo>
                    <a:lnTo>
                      <a:pt x="88" y="33"/>
                    </a:lnTo>
                    <a:lnTo>
                      <a:pt x="104" y="24"/>
                    </a:lnTo>
                    <a:lnTo>
                      <a:pt x="121" y="15"/>
                    </a:lnTo>
                    <a:lnTo>
                      <a:pt x="139" y="10"/>
                    </a:lnTo>
                    <a:lnTo>
                      <a:pt x="157" y="4"/>
                    </a:lnTo>
                    <a:lnTo>
                      <a:pt x="177" y="2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17" y="2"/>
                    </a:lnTo>
                    <a:lnTo>
                      <a:pt x="238" y="4"/>
                    </a:lnTo>
                    <a:lnTo>
                      <a:pt x="256" y="10"/>
                    </a:lnTo>
                    <a:lnTo>
                      <a:pt x="274" y="15"/>
                    </a:lnTo>
                    <a:lnTo>
                      <a:pt x="290" y="24"/>
                    </a:lnTo>
                    <a:lnTo>
                      <a:pt x="307" y="33"/>
                    </a:lnTo>
                    <a:lnTo>
                      <a:pt x="323" y="46"/>
                    </a:lnTo>
                    <a:lnTo>
                      <a:pt x="336" y="59"/>
                    </a:lnTo>
                    <a:lnTo>
                      <a:pt x="349" y="72"/>
                    </a:lnTo>
                    <a:lnTo>
                      <a:pt x="362" y="88"/>
                    </a:lnTo>
                    <a:lnTo>
                      <a:pt x="371" y="104"/>
                    </a:lnTo>
                    <a:lnTo>
                      <a:pt x="380" y="121"/>
                    </a:lnTo>
                    <a:lnTo>
                      <a:pt x="385" y="139"/>
                    </a:lnTo>
                    <a:lnTo>
                      <a:pt x="391" y="157"/>
                    </a:lnTo>
                    <a:lnTo>
                      <a:pt x="393" y="177"/>
                    </a:lnTo>
                    <a:lnTo>
                      <a:pt x="394" y="198"/>
                    </a:lnTo>
                    <a:lnTo>
                      <a:pt x="394" y="19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9E9E">
                      <a:gamma/>
                      <a:tint val="30196"/>
                      <a:invGamma/>
                    </a:srgbClr>
                  </a:gs>
                  <a:gs pos="100000">
                    <a:srgbClr val="9E9E9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118" name="Group 63"/>
              <p:cNvGrpSpPr>
                <a:grpSpLocks/>
              </p:cNvGrpSpPr>
              <p:nvPr/>
            </p:nvGrpSpPr>
            <p:grpSpPr bwMode="auto">
              <a:xfrm>
                <a:off x="3061" y="2052"/>
                <a:ext cx="588" cy="588"/>
                <a:chOff x="3158" y="2149"/>
                <a:chExt cx="394" cy="395"/>
              </a:xfrm>
            </p:grpSpPr>
            <p:sp>
              <p:nvSpPr>
                <p:cNvPr id="119" name="Freeform 64"/>
                <p:cNvSpPr>
                  <a:spLocks/>
                </p:cNvSpPr>
                <p:nvPr/>
              </p:nvSpPr>
              <p:spPr bwMode="auto">
                <a:xfrm>
                  <a:off x="3158" y="2149"/>
                  <a:ext cx="394" cy="395"/>
                </a:xfrm>
                <a:custGeom>
                  <a:avLst/>
                  <a:gdLst>
                    <a:gd name="T0" fmla="*/ 394 w 394"/>
                    <a:gd name="T1" fmla="*/ 198 h 395"/>
                    <a:gd name="T2" fmla="*/ 390 w 394"/>
                    <a:gd name="T3" fmla="*/ 238 h 395"/>
                    <a:gd name="T4" fmla="*/ 379 w 394"/>
                    <a:gd name="T5" fmla="*/ 274 h 395"/>
                    <a:gd name="T6" fmla="*/ 361 w 394"/>
                    <a:gd name="T7" fmla="*/ 307 h 395"/>
                    <a:gd name="T8" fmla="*/ 336 w 394"/>
                    <a:gd name="T9" fmla="*/ 336 h 395"/>
                    <a:gd name="T10" fmla="*/ 306 w 394"/>
                    <a:gd name="T11" fmla="*/ 362 h 395"/>
                    <a:gd name="T12" fmla="*/ 274 w 394"/>
                    <a:gd name="T13" fmla="*/ 380 h 395"/>
                    <a:gd name="T14" fmla="*/ 237 w 394"/>
                    <a:gd name="T15" fmla="*/ 391 h 395"/>
                    <a:gd name="T16" fmla="*/ 197 w 394"/>
                    <a:gd name="T17" fmla="*/ 395 h 395"/>
                    <a:gd name="T18" fmla="*/ 177 w 394"/>
                    <a:gd name="T19" fmla="*/ 393 h 395"/>
                    <a:gd name="T20" fmla="*/ 139 w 394"/>
                    <a:gd name="T21" fmla="*/ 385 h 395"/>
                    <a:gd name="T22" fmla="*/ 104 w 394"/>
                    <a:gd name="T23" fmla="*/ 371 h 395"/>
                    <a:gd name="T24" fmla="*/ 71 w 394"/>
                    <a:gd name="T25" fmla="*/ 349 h 395"/>
                    <a:gd name="T26" fmla="*/ 45 w 394"/>
                    <a:gd name="T27" fmla="*/ 323 h 395"/>
                    <a:gd name="T28" fmla="*/ 24 w 394"/>
                    <a:gd name="T29" fmla="*/ 291 h 395"/>
                    <a:gd name="T30" fmla="*/ 9 w 394"/>
                    <a:gd name="T31" fmla="*/ 256 h 395"/>
                    <a:gd name="T32" fmla="*/ 2 w 394"/>
                    <a:gd name="T33" fmla="*/ 218 h 395"/>
                    <a:gd name="T34" fmla="*/ 0 w 394"/>
                    <a:gd name="T35" fmla="*/ 198 h 395"/>
                    <a:gd name="T36" fmla="*/ 4 w 394"/>
                    <a:gd name="T37" fmla="*/ 157 h 395"/>
                    <a:gd name="T38" fmla="*/ 14 w 394"/>
                    <a:gd name="T39" fmla="*/ 121 h 395"/>
                    <a:gd name="T40" fmla="*/ 33 w 394"/>
                    <a:gd name="T41" fmla="*/ 88 h 395"/>
                    <a:gd name="T42" fmla="*/ 58 w 394"/>
                    <a:gd name="T43" fmla="*/ 59 h 395"/>
                    <a:gd name="T44" fmla="*/ 87 w 394"/>
                    <a:gd name="T45" fmla="*/ 33 h 395"/>
                    <a:gd name="T46" fmla="*/ 120 w 394"/>
                    <a:gd name="T47" fmla="*/ 15 h 395"/>
                    <a:gd name="T48" fmla="*/ 157 w 394"/>
                    <a:gd name="T49" fmla="*/ 4 h 395"/>
                    <a:gd name="T50" fmla="*/ 197 w 394"/>
                    <a:gd name="T51" fmla="*/ 0 h 395"/>
                    <a:gd name="T52" fmla="*/ 217 w 394"/>
                    <a:gd name="T53" fmla="*/ 2 h 395"/>
                    <a:gd name="T54" fmla="*/ 255 w 394"/>
                    <a:gd name="T55" fmla="*/ 10 h 395"/>
                    <a:gd name="T56" fmla="*/ 290 w 394"/>
                    <a:gd name="T57" fmla="*/ 24 h 395"/>
                    <a:gd name="T58" fmla="*/ 323 w 394"/>
                    <a:gd name="T59" fmla="*/ 46 h 395"/>
                    <a:gd name="T60" fmla="*/ 348 w 394"/>
                    <a:gd name="T61" fmla="*/ 72 h 395"/>
                    <a:gd name="T62" fmla="*/ 370 w 394"/>
                    <a:gd name="T63" fmla="*/ 104 h 395"/>
                    <a:gd name="T64" fmla="*/ 385 w 394"/>
                    <a:gd name="T65" fmla="*/ 139 h 395"/>
                    <a:gd name="T66" fmla="*/ 392 w 394"/>
                    <a:gd name="T67" fmla="*/ 177 h 395"/>
                    <a:gd name="T68" fmla="*/ 394 w 394"/>
                    <a:gd name="T69" fmla="*/ 198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4" h="395">
                      <a:moveTo>
                        <a:pt x="394" y="198"/>
                      </a:moveTo>
                      <a:lnTo>
                        <a:pt x="394" y="198"/>
                      </a:lnTo>
                      <a:lnTo>
                        <a:pt x="392" y="218"/>
                      </a:lnTo>
                      <a:lnTo>
                        <a:pt x="390" y="238"/>
                      </a:lnTo>
                      <a:lnTo>
                        <a:pt x="385" y="256"/>
                      </a:lnTo>
                      <a:lnTo>
                        <a:pt x="379" y="274"/>
                      </a:lnTo>
                      <a:lnTo>
                        <a:pt x="370" y="291"/>
                      </a:lnTo>
                      <a:lnTo>
                        <a:pt x="361" y="307"/>
                      </a:lnTo>
                      <a:lnTo>
                        <a:pt x="348" y="323"/>
                      </a:lnTo>
                      <a:lnTo>
                        <a:pt x="336" y="336"/>
                      </a:lnTo>
                      <a:lnTo>
                        <a:pt x="323" y="349"/>
                      </a:lnTo>
                      <a:lnTo>
                        <a:pt x="306" y="362"/>
                      </a:lnTo>
                      <a:lnTo>
                        <a:pt x="290" y="371"/>
                      </a:lnTo>
                      <a:lnTo>
                        <a:pt x="274" y="380"/>
                      </a:lnTo>
                      <a:lnTo>
                        <a:pt x="255" y="385"/>
                      </a:lnTo>
                      <a:lnTo>
                        <a:pt x="237" y="391"/>
                      </a:lnTo>
                      <a:lnTo>
                        <a:pt x="217" y="393"/>
                      </a:lnTo>
                      <a:lnTo>
                        <a:pt x="197" y="395"/>
                      </a:lnTo>
                      <a:lnTo>
                        <a:pt x="197" y="395"/>
                      </a:lnTo>
                      <a:lnTo>
                        <a:pt x="177" y="393"/>
                      </a:lnTo>
                      <a:lnTo>
                        <a:pt x="157" y="391"/>
                      </a:lnTo>
                      <a:lnTo>
                        <a:pt x="139" y="385"/>
                      </a:lnTo>
                      <a:lnTo>
                        <a:pt x="120" y="380"/>
                      </a:lnTo>
                      <a:lnTo>
                        <a:pt x="104" y="371"/>
                      </a:lnTo>
                      <a:lnTo>
                        <a:pt x="87" y="362"/>
                      </a:lnTo>
                      <a:lnTo>
                        <a:pt x="71" y="349"/>
                      </a:lnTo>
                      <a:lnTo>
                        <a:pt x="58" y="336"/>
                      </a:lnTo>
                      <a:lnTo>
                        <a:pt x="45" y="323"/>
                      </a:lnTo>
                      <a:lnTo>
                        <a:pt x="33" y="307"/>
                      </a:lnTo>
                      <a:lnTo>
                        <a:pt x="24" y="291"/>
                      </a:lnTo>
                      <a:lnTo>
                        <a:pt x="14" y="274"/>
                      </a:lnTo>
                      <a:lnTo>
                        <a:pt x="9" y="256"/>
                      </a:lnTo>
                      <a:lnTo>
                        <a:pt x="4" y="238"/>
                      </a:lnTo>
                      <a:lnTo>
                        <a:pt x="2" y="218"/>
                      </a:lnTo>
                      <a:lnTo>
                        <a:pt x="0" y="198"/>
                      </a:lnTo>
                      <a:lnTo>
                        <a:pt x="0" y="198"/>
                      </a:lnTo>
                      <a:lnTo>
                        <a:pt x="2" y="177"/>
                      </a:lnTo>
                      <a:lnTo>
                        <a:pt x="4" y="157"/>
                      </a:lnTo>
                      <a:lnTo>
                        <a:pt x="9" y="139"/>
                      </a:lnTo>
                      <a:lnTo>
                        <a:pt x="14" y="121"/>
                      </a:lnTo>
                      <a:lnTo>
                        <a:pt x="24" y="104"/>
                      </a:lnTo>
                      <a:lnTo>
                        <a:pt x="33" y="88"/>
                      </a:lnTo>
                      <a:lnTo>
                        <a:pt x="45" y="72"/>
                      </a:lnTo>
                      <a:lnTo>
                        <a:pt x="58" y="59"/>
                      </a:lnTo>
                      <a:lnTo>
                        <a:pt x="71" y="46"/>
                      </a:lnTo>
                      <a:lnTo>
                        <a:pt x="87" y="33"/>
                      </a:lnTo>
                      <a:lnTo>
                        <a:pt x="104" y="24"/>
                      </a:lnTo>
                      <a:lnTo>
                        <a:pt x="120" y="15"/>
                      </a:lnTo>
                      <a:lnTo>
                        <a:pt x="139" y="10"/>
                      </a:lnTo>
                      <a:lnTo>
                        <a:pt x="157" y="4"/>
                      </a:lnTo>
                      <a:lnTo>
                        <a:pt x="177" y="2"/>
                      </a:lnTo>
                      <a:lnTo>
                        <a:pt x="197" y="0"/>
                      </a:lnTo>
                      <a:lnTo>
                        <a:pt x="197" y="0"/>
                      </a:lnTo>
                      <a:lnTo>
                        <a:pt x="217" y="2"/>
                      </a:lnTo>
                      <a:lnTo>
                        <a:pt x="237" y="4"/>
                      </a:lnTo>
                      <a:lnTo>
                        <a:pt x="255" y="10"/>
                      </a:lnTo>
                      <a:lnTo>
                        <a:pt x="274" y="15"/>
                      </a:lnTo>
                      <a:lnTo>
                        <a:pt x="290" y="24"/>
                      </a:lnTo>
                      <a:lnTo>
                        <a:pt x="306" y="33"/>
                      </a:lnTo>
                      <a:lnTo>
                        <a:pt x="323" y="46"/>
                      </a:lnTo>
                      <a:lnTo>
                        <a:pt x="336" y="59"/>
                      </a:lnTo>
                      <a:lnTo>
                        <a:pt x="348" y="72"/>
                      </a:lnTo>
                      <a:lnTo>
                        <a:pt x="361" y="88"/>
                      </a:lnTo>
                      <a:lnTo>
                        <a:pt x="370" y="104"/>
                      </a:lnTo>
                      <a:lnTo>
                        <a:pt x="379" y="121"/>
                      </a:lnTo>
                      <a:lnTo>
                        <a:pt x="385" y="139"/>
                      </a:lnTo>
                      <a:lnTo>
                        <a:pt x="390" y="157"/>
                      </a:lnTo>
                      <a:lnTo>
                        <a:pt x="392" y="177"/>
                      </a:lnTo>
                      <a:lnTo>
                        <a:pt x="394" y="198"/>
                      </a:lnTo>
                      <a:lnTo>
                        <a:pt x="394" y="19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2C687">
                        <a:shade val="30000"/>
                        <a:satMod val="115000"/>
                      </a:srgbClr>
                    </a:gs>
                    <a:gs pos="50000">
                      <a:srgbClr val="42C687">
                        <a:shade val="67500"/>
                        <a:satMod val="115000"/>
                      </a:srgbClr>
                    </a:gs>
                    <a:gs pos="100000">
                      <a:srgbClr val="42C68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grpSp>
              <p:nvGrpSpPr>
                <p:cNvPr id="120" name="Group 65"/>
                <p:cNvGrpSpPr>
                  <a:grpSpLocks/>
                </p:cNvGrpSpPr>
                <p:nvPr/>
              </p:nvGrpSpPr>
              <p:grpSpPr bwMode="auto">
                <a:xfrm>
                  <a:off x="3198" y="2169"/>
                  <a:ext cx="317" cy="104"/>
                  <a:chOff x="1431" y="1843"/>
                  <a:chExt cx="907" cy="295"/>
                </a:xfrm>
              </p:grpSpPr>
              <p:sp>
                <p:nvSpPr>
                  <p:cNvPr id="121" name="Freeform 66"/>
                  <p:cNvSpPr>
                    <a:spLocks/>
                  </p:cNvSpPr>
                  <p:nvPr/>
                </p:nvSpPr>
                <p:spPr bwMode="auto">
                  <a:xfrm>
                    <a:off x="1431" y="1843"/>
                    <a:ext cx="907" cy="295"/>
                  </a:xfrm>
                  <a:custGeom>
                    <a:avLst/>
                    <a:gdLst>
                      <a:gd name="T0" fmla="*/ 0 w 4756"/>
                      <a:gd name="T1" fmla="*/ 1576 h 1576"/>
                      <a:gd name="T2" fmla="*/ 50 w 4756"/>
                      <a:gd name="T3" fmla="*/ 1462 h 1576"/>
                      <a:gd name="T4" fmla="*/ 108 w 4756"/>
                      <a:gd name="T5" fmla="*/ 1350 h 1576"/>
                      <a:gd name="T6" fmla="*/ 170 w 4756"/>
                      <a:gd name="T7" fmla="*/ 1242 h 1576"/>
                      <a:gd name="T8" fmla="*/ 238 w 4756"/>
                      <a:gd name="T9" fmla="*/ 1138 h 1576"/>
                      <a:gd name="T10" fmla="*/ 310 w 4756"/>
                      <a:gd name="T11" fmla="*/ 1036 h 1576"/>
                      <a:gd name="T12" fmla="*/ 386 w 4756"/>
                      <a:gd name="T13" fmla="*/ 940 h 1576"/>
                      <a:gd name="T14" fmla="*/ 468 w 4756"/>
                      <a:gd name="T15" fmla="*/ 846 h 1576"/>
                      <a:gd name="T16" fmla="*/ 552 w 4756"/>
                      <a:gd name="T17" fmla="*/ 756 h 1576"/>
                      <a:gd name="T18" fmla="*/ 596 w 4756"/>
                      <a:gd name="T19" fmla="*/ 712 h 1576"/>
                      <a:gd name="T20" fmla="*/ 688 w 4756"/>
                      <a:gd name="T21" fmla="*/ 630 h 1576"/>
                      <a:gd name="T22" fmla="*/ 784 w 4756"/>
                      <a:gd name="T23" fmla="*/ 550 h 1576"/>
                      <a:gd name="T24" fmla="*/ 884 w 4756"/>
                      <a:gd name="T25" fmla="*/ 476 h 1576"/>
                      <a:gd name="T26" fmla="*/ 986 w 4756"/>
                      <a:gd name="T27" fmla="*/ 406 h 1576"/>
                      <a:gd name="T28" fmla="*/ 1092 w 4756"/>
                      <a:gd name="T29" fmla="*/ 342 h 1576"/>
                      <a:gd name="T30" fmla="*/ 1202 w 4756"/>
                      <a:gd name="T31" fmla="*/ 282 h 1576"/>
                      <a:gd name="T32" fmla="*/ 1316 w 4756"/>
                      <a:gd name="T33" fmla="*/ 228 h 1576"/>
                      <a:gd name="T34" fmla="*/ 1374 w 4756"/>
                      <a:gd name="T35" fmla="*/ 202 h 1576"/>
                      <a:gd name="T36" fmla="*/ 1490 w 4756"/>
                      <a:gd name="T37" fmla="*/ 156 h 1576"/>
                      <a:gd name="T38" fmla="*/ 1610 w 4756"/>
                      <a:gd name="T39" fmla="*/ 116 h 1576"/>
                      <a:gd name="T40" fmla="*/ 1732 w 4756"/>
                      <a:gd name="T41" fmla="*/ 80 h 1576"/>
                      <a:gd name="T42" fmla="*/ 1858 w 4756"/>
                      <a:gd name="T43" fmla="*/ 52 h 1576"/>
                      <a:gd name="T44" fmla="*/ 1984 w 4756"/>
                      <a:gd name="T45" fmla="*/ 30 h 1576"/>
                      <a:gd name="T46" fmla="*/ 2114 w 4756"/>
                      <a:gd name="T47" fmla="*/ 12 h 1576"/>
                      <a:gd name="T48" fmla="*/ 2246 w 4756"/>
                      <a:gd name="T49" fmla="*/ 2 h 1576"/>
                      <a:gd name="T50" fmla="*/ 2378 w 4756"/>
                      <a:gd name="T51" fmla="*/ 0 h 1576"/>
                      <a:gd name="T52" fmla="*/ 2444 w 4756"/>
                      <a:gd name="T53" fmla="*/ 0 h 1576"/>
                      <a:gd name="T54" fmla="*/ 2576 w 4756"/>
                      <a:gd name="T55" fmla="*/ 8 h 1576"/>
                      <a:gd name="T56" fmla="*/ 2706 w 4756"/>
                      <a:gd name="T57" fmla="*/ 20 h 1576"/>
                      <a:gd name="T58" fmla="*/ 2834 w 4756"/>
                      <a:gd name="T59" fmla="*/ 40 h 1576"/>
                      <a:gd name="T60" fmla="*/ 2962 w 4756"/>
                      <a:gd name="T61" fmla="*/ 66 h 1576"/>
                      <a:gd name="T62" fmla="*/ 3084 w 4756"/>
                      <a:gd name="T63" fmla="*/ 98 h 1576"/>
                      <a:gd name="T64" fmla="*/ 3206 w 4756"/>
                      <a:gd name="T65" fmla="*/ 136 h 1576"/>
                      <a:gd name="T66" fmla="*/ 3324 w 4756"/>
                      <a:gd name="T67" fmla="*/ 178 h 1576"/>
                      <a:gd name="T68" fmla="*/ 3382 w 4756"/>
                      <a:gd name="T69" fmla="*/ 202 h 1576"/>
                      <a:gd name="T70" fmla="*/ 3498 w 4756"/>
                      <a:gd name="T71" fmla="*/ 254 h 1576"/>
                      <a:gd name="T72" fmla="*/ 3608 w 4756"/>
                      <a:gd name="T73" fmla="*/ 312 h 1576"/>
                      <a:gd name="T74" fmla="*/ 3716 w 4756"/>
                      <a:gd name="T75" fmla="*/ 374 h 1576"/>
                      <a:gd name="T76" fmla="*/ 3822 w 4756"/>
                      <a:gd name="T77" fmla="*/ 440 h 1576"/>
                      <a:gd name="T78" fmla="*/ 3922 w 4756"/>
                      <a:gd name="T79" fmla="*/ 512 h 1576"/>
                      <a:gd name="T80" fmla="*/ 4020 w 4756"/>
                      <a:gd name="T81" fmla="*/ 590 h 1576"/>
                      <a:gd name="T82" fmla="*/ 4114 w 4756"/>
                      <a:gd name="T83" fmla="*/ 670 h 1576"/>
                      <a:gd name="T84" fmla="*/ 4204 w 4756"/>
                      <a:gd name="T85" fmla="*/ 756 h 1576"/>
                      <a:gd name="T86" fmla="*/ 4246 w 4756"/>
                      <a:gd name="T87" fmla="*/ 800 h 1576"/>
                      <a:gd name="T88" fmla="*/ 4330 w 4756"/>
                      <a:gd name="T89" fmla="*/ 892 h 1576"/>
                      <a:gd name="T90" fmla="*/ 4410 w 4756"/>
                      <a:gd name="T91" fmla="*/ 988 h 1576"/>
                      <a:gd name="T92" fmla="*/ 4484 w 4756"/>
                      <a:gd name="T93" fmla="*/ 1086 h 1576"/>
                      <a:gd name="T94" fmla="*/ 4552 w 4756"/>
                      <a:gd name="T95" fmla="*/ 1190 h 1576"/>
                      <a:gd name="T96" fmla="*/ 4618 w 4756"/>
                      <a:gd name="T97" fmla="*/ 1296 h 1576"/>
                      <a:gd name="T98" fmla="*/ 4678 w 4756"/>
                      <a:gd name="T99" fmla="*/ 1406 h 1576"/>
                      <a:gd name="T100" fmla="*/ 4732 w 4756"/>
                      <a:gd name="T101" fmla="*/ 1518 h 1576"/>
                      <a:gd name="T102" fmla="*/ 0 w 4756"/>
                      <a:gd name="T103" fmla="*/ 1576 h 1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756" h="1576">
                        <a:moveTo>
                          <a:pt x="0" y="1576"/>
                        </a:moveTo>
                        <a:lnTo>
                          <a:pt x="0" y="1576"/>
                        </a:lnTo>
                        <a:lnTo>
                          <a:pt x="24" y="1518"/>
                        </a:lnTo>
                        <a:lnTo>
                          <a:pt x="50" y="1462"/>
                        </a:lnTo>
                        <a:lnTo>
                          <a:pt x="78" y="1406"/>
                        </a:lnTo>
                        <a:lnTo>
                          <a:pt x="108" y="1350"/>
                        </a:lnTo>
                        <a:lnTo>
                          <a:pt x="138" y="1296"/>
                        </a:lnTo>
                        <a:lnTo>
                          <a:pt x="170" y="1242"/>
                        </a:lnTo>
                        <a:lnTo>
                          <a:pt x="204" y="1190"/>
                        </a:lnTo>
                        <a:lnTo>
                          <a:pt x="238" y="1138"/>
                        </a:lnTo>
                        <a:lnTo>
                          <a:pt x="272" y="1086"/>
                        </a:lnTo>
                        <a:lnTo>
                          <a:pt x="310" y="1036"/>
                        </a:lnTo>
                        <a:lnTo>
                          <a:pt x="348" y="988"/>
                        </a:lnTo>
                        <a:lnTo>
                          <a:pt x="386" y="940"/>
                        </a:lnTo>
                        <a:lnTo>
                          <a:pt x="426" y="892"/>
                        </a:lnTo>
                        <a:lnTo>
                          <a:pt x="468" y="846"/>
                        </a:lnTo>
                        <a:lnTo>
                          <a:pt x="510" y="800"/>
                        </a:lnTo>
                        <a:lnTo>
                          <a:pt x="552" y="756"/>
                        </a:lnTo>
                        <a:lnTo>
                          <a:pt x="552" y="756"/>
                        </a:lnTo>
                        <a:lnTo>
                          <a:pt x="596" y="712"/>
                        </a:lnTo>
                        <a:lnTo>
                          <a:pt x="642" y="670"/>
                        </a:lnTo>
                        <a:lnTo>
                          <a:pt x="688" y="630"/>
                        </a:lnTo>
                        <a:lnTo>
                          <a:pt x="736" y="590"/>
                        </a:lnTo>
                        <a:lnTo>
                          <a:pt x="784" y="550"/>
                        </a:lnTo>
                        <a:lnTo>
                          <a:pt x="834" y="512"/>
                        </a:lnTo>
                        <a:lnTo>
                          <a:pt x="884" y="476"/>
                        </a:lnTo>
                        <a:lnTo>
                          <a:pt x="934" y="440"/>
                        </a:lnTo>
                        <a:lnTo>
                          <a:pt x="986" y="406"/>
                        </a:lnTo>
                        <a:lnTo>
                          <a:pt x="1040" y="374"/>
                        </a:lnTo>
                        <a:lnTo>
                          <a:pt x="1092" y="342"/>
                        </a:lnTo>
                        <a:lnTo>
                          <a:pt x="1148" y="312"/>
                        </a:lnTo>
                        <a:lnTo>
                          <a:pt x="1202" y="282"/>
                        </a:lnTo>
                        <a:lnTo>
                          <a:pt x="1258" y="254"/>
                        </a:lnTo>
                        <a:lnTo>
                          <a:pt x="1316" y="228"/>
                        </a:lnTo>
                        <a:lnTo>
                          <a:pt x="1374" y="202"/>
                        </a:lnTo>
                        <a:lnTo>
                          <a:pt x="1374" y="202"/>
                        </a:lnTo>
                        <a:lnTo>
                          <a:pt x="1432" y="178"/>
                        </a:lnTo>
                        <a:lnTo>
                          <a:pt x="1490" y="156"/>
                        </a:lnTo>
                        <a:lnTo>
                          <a:pt x="1550" y="136"/>
                        </a:lnTo>
                        <a:lnTo>
                          <a:pt x="1610" y="116"/>
                        </a:lnTo>
                        <a:lnTo>
                          <a:pt x="1672" y="98"/>
                        </a:lnTo>
                        <a:lnTo>
                          <a:pt x="1732" y="80"/>
                        </a:lnTo>
                        <a:lnTo>
                          <a:pt x="1794" y="66"/>
                        </a:lnTo>
                        <a:lnTo>
                          <a:pt x="1858" y="52"/>
                        </a:lnTo>
                        <a:lnTo>
                          <a:pt x="1922" y="40"/>
                        </a:lnTo>
                        <a:lnTo>
                          <a:pt x="1984" y="30"/>
                        </a:lnTo>
                        <a:lnTo>
                          <a:pt x="2050" y="20"/>
                        </a:lnTo>
                        <a:lnTo>
                          <a:pt x="2114" y="12"/>
                        </a:lnTo>
                        <a:lnTo>
                          <a:pt x="2180" y="8"/>
                        </a:lnTo>
                        <a:lnTo>
                          <a:pt x="2246" y="2"/>
                        </a:lnTo>
                        <a:lnTo>
                          <a:pt x="2312" y="0"/>
                        </a:lnTo>
                        <a:lnTo>
                          <a:pt x="2378" y="0"/>
                        </a:lnTo>
                        <a:lnTo>
                          <a:pt x="2378" y="0"/>
                        </a:lnTo>
                        <a:lnTo>
                          <a:pt x="2444" y="0"/>
                        </a:lnTo>
                        <a:lnTo>
                          <a:pt x="2510" y="2"/>
                        </a:lnTo>
                        <a:lnTo>
                          <a:pt x="2576" y="8"/>
                        </a:lnTo>
                        <a:lnTo>
                          <a:pt x="2642" y="12"/>
                        </a:lnTo>
                        <a:lnTo>
                          <a:pt x="2706" y="20"/>
                        </a:lnTo>
                        <a:lnTo>
                          <a:pt x="2772" y="30"/>
                        </a:lnTo>
                        <a:lnTo>
                          <a:pt x="2834" y="40"/>
                        </a:lnTo>
                        <a:lnTo>
                          <a:pt x="2898" y="52"/>
                        </a:lnTo>
                        <a:lnTo>
                          <a:pt x="2962" y="66"/>
                        </a:lnTo>
                        <a:lnTo>
                          <a:pt x="3024" y="80"/>
                        </a:lnTo>
                        <a:lnTo>
                          <a:pt x="3084" y="98"/>
                        </a:lnTo>
                        <a:lnTo>
                          <a:pt x="3146" y="116"/>
                        </a:lnTo>
                        <a:lnTo>
                          <a:pt x="3206" y="136"/>
                        </a:lnTo>
                        <a:lnTo>
                          <a:pt x="3266" y="156"/>
                        </a:lnTo>
                        <a:lnTo>
                          <a:pt x="3324" y="178"/>
                        </a:lnTo>
                        <a:lnTo>
                          <a:pt x="3382" y="202"/>
                        </a:lnTo>
                        <a:lnTo>
                          <a:pt x="3382" y="202"/>
                        </a:lnTo>
                        <a:lnTo>
                          <a:pt x="3440" y="228"/>
                        </a:lnTo>
                        <a:lnTo>
                          <a:pt x="3498" y="254"/>
                        </a:lnTo>
                        <a:lnTo>
                          <a:pt x="3554" y="282"/>
                        </a:lnTo>
                        <a:lnTo>
                          <a:pt x="3608" y="312"/>
                        </a:lnTo>
                        <a:lnTo>
                          <a:pt x="3664" y="342"/>
                        </a:lnTo>
                        <a:lnTo>
                          <a:pt x="3716" y="374"/>
                        </a:lnTo>
                        <a:lnTo>
                          <a:pt x="3770" y="406"/>
                        </a:lnTo>
                        <a:lnTo>
                          <a:pt x="3822" y="440"/>
                        </a:lnTo>
                        <a:lnTo>
                          <a:pt x="3872" y="476"/>
                        </a:lnTo>
                        <a:lnTo>
                          <a:pt x="3922" y="512"/>
                        </a:lnTo>
                        <a:lnTo>
                          <a:pt x="3972" y="550"/>
                        </a:lnTo>
                        <a:lnTo>
                          <a:pt x="4020" y="590"/>
                        </a:lnTo>
                        <a:lnTo>
                          <a:pt x="4068" y="630"/>
                        </a:lnTo>
                        <a:lnTo>
                          <a:pt x="4114" y="670"/>
                        </a:lnTo>
                        <a:lnTo>
                          <a:pt x="4160" y="712"/>
                        </a:lnTo>
                        <a:lnTo>
                          <a:pt x="4204" y="756"/>
                        </a:lnTo>
                        <a:lnTo>
                          <a:pt x="4204" y="756"/>
                        </a:lnTo>
                        <a:lnTo>
                          <a:pt x="4246" y="800"/>
                        </a:lnTo>
                        <a:lnTo>
                          <a:pt x="4288" y="846"/>
                        </a:lnTo>
                        <a:lnTo>
                          <a:pt x="4330" y="892"/>
                        </a:lnTo>
                        <a:lnTo>
                          <a:pt x="4370" y="940"/>
                        </a:lnTo>
                        <a:lnTo>
                          <a:pt x="4410" y="988"/>
                        </a:lnTo>
                        <a:lnTo>
                          <a:pt x="4446" y="1036"/>
                        </a:lnTo>
                        <a:lnTo>
                          <a:pt x="4484" y="1086"/>
                        </a:lnTo>
                        <a:lnTo>
                          <a:pt x="4518" y="1138"/>
                        </a:lnTo>
                        <a:lnTo>
                          <a:pt x="4552" y="1190"/>
                        </a:lnTo>
                        <a:lnTo>
                          <a:pt x="4586" y="1242"/>
                        </a:lnTo>
                        <a:lnTo>
                          <a:pt x="4618" y="1296"/>
                        </a:lnTo>
                        <a:lnTo>
                          <a:pt x="4648" y="1350"/>
                        </a:lnTo>
                        <a:lnTo>
                          <a:pt x="4678" y="1406"/>
                        </a:lnTo>
                        <a:lnTo>
                          <a:pt x="4706" y="1462"/>
                        </a:lnTo>
                        <a:lnTo>
                          <a:pt x="4732" y="1518"/>
                        </a:lnTo>
                        <a:lnTo>
                          <a:pt x="4756" y="1576"/>
                        </a:lnTo>
                        <a:lnTo>
                          <a:pt x="0" y="157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75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latinLnBrk="1"/>
                    <a:endParaRPr kumimoji="1" lang="zh-CN" altLang="en-US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12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771" y="1843"/>
                    <a:ext cx="227" cy="2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67ABF5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latinLnBrk="1"/>
                    <a:endParaRPr kumimoji="1" lang="zh-CN" altLang="en-US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</p:grpSp>
          </p:grpSp>
        </p:grpSp>
      </p:grpSp>
      <p:sp>
        <p:nvSpPr>
          <p:cNvPr id="123" name="TextBox 59"/>
          <p:cNvSpPr txBox="1">
            <a:spLocks noChangeArrowheads="1"/>
          </p:cNvSpPr>
          <p:nvPr/>
        </p:nvSpPr>
        <p:spPr bwMode="auto">
          <a:xfrm flipH="1">
            <a:off x="8271179" y="4333060"/>
            <a:ext cx="2658105" cy="430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点击此处输入内容</a:t>
            </a:r>
            <a:endParaRPr lang="en-US" altLang="ko-KR" sz="2200" kern="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矩形 17"/>
          <p:cNvSpPr>
            <a:spLocks noChangeArrowheads="1"/>
          </p:cNvSpPr>
          <p:nvPr/>
        </p:nvSpPr>
        <p:spPr bwMode="auto">
          <a:xfrm>
            <a:off x="8394711" y="4776894"/>
            <a:ext cx="2836105" cy="11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在此录入上述图片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说明，在此录入图片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说明，在此录入上述图片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5" name="TextBox 68"/>
          <p:cNvSpPr txBox="1"/>
          <p:nvPr/>
        </p:nvSpPr>
        <p:spPr>
          <a:xfrm>
            <a:off x="6602164" y="3707410"/>
            <a:ext cx="624671" cy="53206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标签文字</a:t>
            </a:r>
          </a:p>
        </p:txBody>
      </p:sp>
      <p:sp>
        <p:nvSpPr>
          <p:cNvPr id="126" name="TextBox 69"/>
          <p:cNvSpPr txBox="1"/>
          <p:nvPr/>
        </p:nvSpPr>
        <p:spPr>
          <a:xfrm>
            <a:off x="3816742" y="3686437"/>
            <a:ext cx="624671" cy="53206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标签文字</a:t>
            </a:r>
          </a:p>
        </p:txBody>
      </p:sp>
      <p:sp>
        <p:nvSpPr>
          <p:cNvPr id="127" name="TextBox 59"/>
          <p:cNvSpPr txBox="1">
            <a:spLocks noChangeArrowheads="1"/>
          </p:cNvSpPr>
          <p:nvPr/>
        </p:nvSpPr>
        <p:spPr bwMode="auto">
          <a:xfrm flipH="1">
            <a:off x="8271179" y="1842233"/>
            <a:ext cx="2658105" cy="430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点击此处输入内容</a:t>
            </a:r>
            <a:endParaRPr lang="en-US" altLang="ko-KR" sz="2200" kern="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矩形 17"/>
          <p:cNvSpPr>
            <a:spLocks noChangeArrowheads="1"/>
          </p:cNvSpPr>
          <p:nvPr/>
        </p:nvSpPr>
        <p:spPr bwMode="auto">
          <a:xfrm>
            <a:off x="8394711" y="2288104"/>
            <a:ext cx="2836105" cy="13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在此录入上述图片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说明，在此录入上述图片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说明，在此录入上述图片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说明，在此录入上述图片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研究方案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131" name="直接连接符 13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3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8" dur="2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0" dur="2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"/>
          <p:cNvSpPr/>
          <p:nvPr/>
        </p:nvSpPr>
        <p:spPr>
          <a:xfrm>
            <a:off x="2391902" y="3694939"/>
            <a:ext cx="2762401" cy="2029987"/>
          </a:xfrm>
          <a:prstGeom prst="rect">
            <a:avLst/>
          </a:prstGeom>
          <a:solidFill>
            <a:srgbClr val="333333"/>
          </a:solidFill>
          <a:ln>
            <a:solidFill>
              <a:srgbClr val="42C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0" name="Rectangle 2"/>
          <p:cNvSpPr/>
          <p:nvPr/>
        </p:nvSpPr>
        <p:spPr>
          <a:xfrm>
            <a:off x="5540788" y="3698260"/>
            <a:ext cx="2762401" cy="2029987"/>
          </a:xfrm>
          <a:prstGeom prst="rect">
            <a:avLst/>
          </a:prstGeom>
          <a:solidFill>
            <a:srgbClr val="333333"/>
          </a:solidFill>
          <a:ln>
            <a:solidFill>
              <a:srgbClr val="42C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1" name="Rectangle 3"/>
          <p:cNvSpPr/>
          <p:nvPr/>
        </p:nvSpPr>
        <p:spPr>
          <a:xfrm>
            <a:off x="8689675" y="3690288"/>
            <a:ext cx="2762401" cy="2029987"/>
          </a:xfrm>
          <a:prstGeom prst="rect">
            <a:avLst/>
          </a:prstGeom>
          <a:solidFill>
            <a:srgbClr val="333333"/>
          </a:solidFill>
          <a:ln>
            <a:solidFill>
              <a:srgbClr val="42C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52" name="Straight Connector 6"/>
          <p:cNvCxnSpPr/>
          <p:nvPr/>
        </p:nvCxnSpPr>
        <p:spPr>
          <a:xfrm>
            <a:off x="2508227" y="3150528"/>
            <a:ext cx="8827524" cy="0"/>
          </a:xfrm>
          <a:prstGeom prst="line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2391902" y="1783587"/>
            <a:ext cx="9060174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，在此录入上述图表的综合描述说明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在此录入上述图表的综合描述说明，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114892" y="390004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42C687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42C68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555475" y="4315636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6265407" y="390004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42C687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42C68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705990" y="4315636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9414294" y="390004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42C687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42C68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854877" y="4315636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关键技术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94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3243825" y="1826799"/>
            <a:ext cx="2227423" cy="2232424"/>
            <a:chOff x="800752" y="1176303"/>
            <a:chExt cx="2227424" cy="2232424"/>
          </a:xfrm>
        </p:grpSpPr>
        <p:grpSp>
          <p:nvGrpSpPr>
            <p:cNvPr id="50" name="组合 49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42C68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584480" y="18444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76%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82103" y="228860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247744" y="4134379"/>
            <a:ext cx="2223504" cy="1900763"/>
            <a:chOff x="804672" y="3483883"/>
            <a:chExt cx="2223504" cy="1900763"/>
          </a:xfrm>
        </p:grpSpPr>
        <p:sp>
          <p:nvSpPr>
            <p:cNvPr id="56" name="矩形 55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04672" y="3633397"/>
              <a:ext cx="2198213" cy="1751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保留，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录入上述图表的描述说明。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983241" y="1826799"/>
            <a:ext cx="2126625" cy="2129124"/>
            <a:chOff x="3540169" y="1176303"/>
            <a:chExt cx="2126625" cy="2129124"/>
          </a:xfrm>
        </p:grpSpPr>
        <p:sp>
          <p:nvSpPr>
            <p:cNvPr id="59" name="椭圆 58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23097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48%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96970" y="220905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886363" y="4133570"/>
            <a:ext cx="2295900" cy="1614915"/>
            <a:chOff x="3443290" y="3483074"/>
            <a:chExt cx="2295900" cy="1614915"/>
          </a:xfrm>
        </p:grpSpPr>
        <p:sp>
          <p:nvSpPr>
            <p:cNvPr id="64" name="矩形 63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443290" y="3632588"/>
              <a:ext cx="2295900" cy="1465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在此录入上述图表的描述说明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621860" y="1826799"/>
            <a:ext cx="2122208" cy="2129124"/>
            <a:chOff x="6178788" y="1176303"/>
            <a:chExt cx="2122208" cy="2129124"/>
          </a:xfrm>
        </p:grpSpPr>
        <p:sp>
          <p:nvSpPr>
            <p:cNvPr id="68" name="椭圆 67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58100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方正大黑简体" pitchFamily="2" charset="-122"/>
                  <a:ea typeface="方正大黑简体" pitchFamily="2" charset="-122"/>
                </a:rPr>
                <a:t>22%</a:t>
              </a:r>
              <a:endParaRPr lang="zh-CN" altLang="en-US" sz="2400" dirty="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43848" y="22446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644812" y="4135854"/>
            <a:ext cx="2225194" cy="1642230"/>
            <a:chOff x="6201738" y="3485358"/>
            <a:chExt cx="2225194" cy="1642230"/>
          </a:xfrm>
        </p:grpSpPr>
        <p:sp>
          <p:nvSpPr>
            <p:cNvPr id="72" name="矩形 71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6201738" y="3634872"/>
              <a:ext cx="2225194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粘贴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并选择只保留，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在此录入上述图表的描述说明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</p:grp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关键技术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8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4437496" y="2563675"/>
            <a:ext cx="506412" cy="504825"/>
          </a:xfrm>
          <a:prstGeom prst="ellipse">
            <a:avLst/>
          </a:prstGeom>
          <a:solidFill>
            <a:srgbClr val="42C6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23004" y="261603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论文摘要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437496" y="3289376"/>
            <a:ext cx="506412" cy="504825"/>
          </a:xfrm>
          <a:prstGeom prst="ellipse">
            <a:avLst/>
          </a:prstGeom>
          <a:solidFill>
            <a:srgbClr val="42C6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23004" y="334173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0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论文背景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437496" y="4015077"/>
            <a:ext cx="506412" cy="504825"/>
          </a:xfrm>
          <a:prstGeom prst="ellipse">
            <a:avLst/>
          </a:prstGeom>
          <a:solidFill>
            <a:srgbClr val="42C6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23004" y="406743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0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研究综述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437496" y="4740778"/>
            <a:ext cx="506412" cy="504825"/>
          </a:xfrm>
          <a:prstGeom prst="ellipse">
            <a:avLst/>
          </a:prstGeom>
          <a:solidFill>
            <a:srgbClr val="42C6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23004" y="479313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0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结论验证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437496" y="5466479"/>
            <a:ext cx="506412" cy="504825"/>
          </a:xfrm>
          <a:prstGeom prst="ellipse">
            <a:avLst/>
          </a:prstGeom>
          <a:solidFill>
            <a:srgbClr val="42C6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5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323004" y="551883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0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论文总结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545098" y="-777307"/>
            <a:ext cx="3728322" cy="3728322"/>
          </a:xfrm>
          <a:prstGeom prst="ellips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721613" y="-600792"/>
            <a:ext cx="3375292" cy="3375292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59"/>
          <p:cNvSpPr txBox="1">
            <a:spLocks noChangeArrowheads="1"/>
          </p:cNvSpPr>
          <p:nvPr/>
        </p:nvSpPr>
        <p:spPr bwMode="auto">
          <a:xfrm>
            <a:off x="7753075" y="398337"/>
            <a:ext cx="3312368" cy="14957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914377">
              <a:lnSpc>
                <a:spcPct val="120000"/>
              </a:lnSpc>
              <a:defRPr/>
            </a:pPr>
            <a:r>
              <a:rPr lang="zh-CN" altLang="en-US" sz="4800" b="1" kern="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zh-CN" altLang="en-US" sz="4000" b="1" kern="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14377">
              <a:lnSpc>
                <a:spcPct val="120000"/>
              </a:lnSpc>
              <a:defRPr/>
            </a:pPr>
            <a:r>
              <a:rPr lang="en-US" altLang="zh-CN" sz="28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2800" kern="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8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ntents</a:t>
            </a:r>
            <a:endParaRPr lang="en-US" altLang="ko-KR" sz="2800" kern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185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 L -2.91667E-6 1.85185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2.91667E-6 4.81481E-6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1 L -2.91667E-6 -2.22222E-6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 L -2.91667E-6 7.40741E-7 " pathEditMode="relative" rAng="0" ptsTypes="AA">
                                      <p:cBhvr>
                                        <p:cTn id="46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7 0.0412 L -2.91667E-6 3.7037E-6 " pathEditMode="relative" rAng="0" ptsTypes="AA">
                                      <p:cBhvr>
                                        <p:cTn id="54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7" grpId="0" animBg="1"/>
      <p:bldP spid="37" grpId="1" animBg="1"/>
      <p:bldP spid="38" grpId="0"/>
      <p:bldP spid="39" grpId="0" animBg="1"/>
      <p:bldP spid="39" grpId="1" animBg="1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/>
      <p:bldP spid="46" grpId="0" animBg="1"/>
      <p:bldP spid="47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3758952" y="2148984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42C687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3202120" y="3126995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333333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2649222" y="4102716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42C687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2092391" y="5076144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333333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51315" y="5379338"/>
            <a:ext cx="2862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51315" y="4404765"/>
            <a:ext cx="2862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889729" y="3430189"/>
            <a:ext cx="2186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049624" y="2453323"/>
            <a:ext cx="1866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5768996" y="2496516"/>
            <a:ext cx="282947" cy="282947"/>
          </a:xfrm>
          <a:prstGeom prst="ellipse">
            <a:avLst/>
          </a:prstGeom>
          <a:solidFill>
            <a:srgbClr val="42C687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Oval 12"/>
          <p:cNvSpPr/>
          <p:nvPr/>
        </p:nvSpPr>
        <p:spPr>
          <a:xfrm>
            <a:off x="6329942" y="3473382"/>
            <a:ext cx="282947" cy="282947"/>
          </a:xfrm>
          <a:prstGeom prst="ellipse">
            <a:avLst/>
          </a:prstGeom>
          <a:solidFill>
            <a:srgbClr val="333333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Oval 13"/>
          <p:cNvSpPr/>
          <p:nvPr/>
        </p:nvSpPr>
        <p:spPr>
          <a:xfrm>
            <a:off x="6897887" y="4447958"/>
            <a:ext cx="282947" cy="282947"/>
          </a:xfrm>
          <a:prstGeom prst="ellipse">
            <a:avLst/>
          </a:prstGeom>
          <a:solidFill>
            <a:srgbClr val="42C687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Oval 14"/>
          <p:cNvSpPr/>
          <p:nvPr/>
        </p:nvSpPr>
        <p:spPr>
          <a:xfrm>
            <a:off x="7454866" y="5422531"/>
            <a:ext cx="282947" cy="282947"/>
          </a:xfrm>
          <a:prstGeom prst="ellipse">
            <a:avLst/>
          </a:prstGeom>
          <a:solidFill>
            <a:srgbClr val="333333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肘形接點 23"/>
          <p:cNvSpPr>
            <a:spLocks noChangeShapeType="1"/>
          </p:cNvSpPr>
          <p:nvPr/>
        </p:nvSpPr>
        <p:spPr bwMode="auto">
          <a:xfrm rot="5400000" flipH="1" flipV="1">
            <a:off x="6800635" y="1028030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" fmla="*/ 0 w 626447"/>
              <a:gd name="connsiteY0" fmla="*/ 0 h 2732562"/>
              <a:gd name="connsiteX1" fmla="*/ 626447 w 626447"/>
              <a:gd name="connsiteY1" fmla="*/ 464024 h 2732562"/>
              <a:gd name="connsiteX2" fmla="*/ 626447 w 626447"/>
              <a:gd name="connsiteY2" fmla="*/ 2732562 h 2732562"/>
              <a:gd name="connsiteX0" fmla="*/ 0 w 626447"/>
              <a:gd name="connsiteY0" fmla="*/ 0 h 2200551"/>
              <a:gd name="connsiteX1" fmla="*/ 626447 w 626447"/>
              <a:gd name="connsiteY1" fmla="*/ 464024 h 2200551"/>
              <a:gd name="connsiteX2" fmla="*/ 622250 w 626447"/>
              <a:gd name="connsiteY2" fmla="*/ 2200551 h 22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482859" y="139996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8482859" y="1750162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7" name="肘形接點 23"/>
          <p:cNvSpPr>
            <a:spLocks noChangeShapeType="1"/>
          </p:cNvSpPr>
          <p:nvPr/>
        </p:nvSpPr>
        <p:spPr bwMode="auto">
          <a:xfrm rot="5400000" flipH="1" flipV="1">
            <a:off x="7211845" y="2477569"/>
            <a:ext cx="458319" cy="165623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" fmla="*/ 0 w 626447"/>
              <a:gd name="connsiteY0" fmla="*/ 0 h 2732562"/>
              <a:gd name="connsiteX1" fmla="*/ 626447 w 626447"/>
              <a:gd name="connsiteY1" fmla="*/ 464024 h 2732562"/>
              <a:gd name="connsiteX2" fmla="*/ 626447 w 626447"/>
              <a:gd name="connsiteY2" fmla="*/ 2732562 h 2732562"/>
              <a:gd name="connsiteX0" fmla="*/ 0 w 626447"/>
              <a:gd name="connsiteY0" fmla="*/ 0 h 2084046"/>
              <a:gd name="connsiteX1" fmla="*/ 626447 w 626447"/>
              <a:gd name="connsiteY1" fmla="*/ 464024 h 2084046"/>
              <a:gd name="connsiteX2" fmla="*/ 626446 w 626447"/>
              <a:gd name="connsiteY2" fmla="*/ 2084046 h 208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82859" y="268550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482859" y="3035703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cxnSp>
        <p:nvCxnSpPr>
          <p:cNvPr id="20" name="直接连接符 19"/>
          <p:cNvCxnSpPr>
            <a:stCxn id="12" idx="6"/>
          </p:cNvCxnSpPr>
          <p:nvPr/>
        </p:nvCxnSpPr>
        <p:spPr>
          <a:xfrm flipV="1">
            <a:off x="7180834" y="4581610"/>
            <a:ext cx="1088286" cy="7822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/>
          <p:cNvCxnSpPr/>
          <p:nvPr/>
        </p:nvCxnSpPr>
        <p:spPr>
          <a:xfrm flipV="1">
            <a:off x="7737813" y="5540156"/>
            <a:ext cx="531307" cy="1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矩形 21"/>
          <p:cNvSpPr/>
          <p:nvPr/>
        </p:nvSpPr>
        <p:spPr>
          <a:xfrm>
            <a:off x="8482859" y="402558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8482859" y="4375786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82859" y="536572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8482859" y="5715919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13763" y="1572806"/>
            <a:ext cx="93807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 charset="0"/>
              <a:buNone/>
              <a:defRPr sz="2933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/>
              <a:t>难点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实践难点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7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5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2" grpId="0"/>
      <p:bldP spid="23" grpId="0"/>
      <p:bldP spid="24" grpId="0"/>
      <p:bldP spid="25" grpId="0"/>
      <p:bldP spid="33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27065" y="1595896"/>
            <a:ext cx="1488640" cy="148391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827065" y="3079811"/>
            <a:ext cx="1488640" cy="890349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标题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09228" y="1595896"/>
            <a:ext cx="1488640" cy="148391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509228" y="3079811"/>
            <a:ext cx="1488640" cy="890349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标题</a:t>
            </a:r>
            <a:endParaRPr lang="zh-CN" altLang="en-US" sz="160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91392" y="1595896"/>
            <a:ext cx="1488640" cy="148391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191392" y="3079811"/>
            <a:ext cx="1488640" cy="890349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标题</a:t>
            </a:r>
            <a:endParaRPr lang="zh-CN" altLang="en-US" sz="160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873556" y="1595896"/>
            <a:ext cx="1488640" cy="148391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873556" y="3079811"/>
            <a:ext cx="1488640" cy="890349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标题</a:t>
            </a:r>
            <a:endParaRPr lang="zh-CN" altLang="en-US" sz="160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555719" y="1595896"/>
            <a:ext cx="1488640" cy="1483915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555719" y="3079811"/>
            <a:ext cx="1488640" cy="89034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标题</a:t>
            </a:r>
            <a:endParaRPr lang="zh-CN" altLang="en-US" sz="160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303648" y="1773965"/>
            <a:ext cx="535474" cy="686136"/>
            <a:chOff x="3095876" y="2479873"/>
            <a:chExt cx="366231" cy="470769"/>
          </a:xfrm>
        </p:grpSpPr>
        <p:sp>
          <p:nvSpPr>
            <p:cNvPr id="37" name="Freeform 108"/>
            <p:cNvSpPr>
              <a:spLocks/>
            </p:cNvSpPr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Freeform 64"/>
          <p:cNvSpPr>
            <a:spLocks noEditPoints="1"/>
          </p:cNvSpPr>
          <p:nvPr/>
        </p:nvSpPr>
        <p:spPr bwMode="auto">
          <a:xfrm flipH="1">
            <a:off x="4884974" y="1812443"/>
            <a:ext cx="737149" cy="609178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520" tIns="37760" rIns="75520" bIns="377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203">
              <a:defRPr/>
            </a:pPr>
            <a:endParaRPr lang="zh-CN" altLang="en-US" sz="150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705626" y="1783227"/>
            <a:ext cx="460172" cy="667613"/>
            <a:chOff x="5690315" y="3674507"/>
            <a:chExt cx="314729" cy="458061"/>
          </a:xfrm>
        </p:grpSpPr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5" name="Freeform 9"/>
          <p:cNvSpPr>
            <a:spLocks/>
          </p:cNvSpPr>
          <p:nvPr/>
        </p:nvSpPr>
        <p:spPr bwMode="auto">
          <a:xfrm flipH="1">
            <a:off x="8235379" y="1878182"/>
            <a:ext cx="764993" cy="477702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520" tIns="37760" rIns="75520" bIns="377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203">
              <a:defRPr/>
            </a:pPr>
            <a:endParaRPr lang="zh-CN" altLang="en-US" sz="150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973964" y="1811713"/>
            <a:ext cx="652151" cy="610641"/>
            <a:chOff x="1784487" y="2486066"/>
            <a:chExt cx="446032" cy="418971"/>
          </a:xfrm>
        </p:grpSpPr>
        <p:sp>
          <p:nvSpPr>
            <p:cNvPr id="47" name="Freeform 68"/>
            <p:cNvSpPr>
              <a:spLocks/>
            </p:cNvSpPr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Freeform 69"/>
            <p:cNvSpPr>
              <a:spLocks/>
            </p:cNvSpPr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9" name="Freeform 70"/>
            <p:cNvSpPr>
              <a:spLocks/>
            </p:cNvSpPr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0" name="Freeform 71"/>
            <p:cNvSpPr>
              <a:spLocks/>
            </p:cNvSpPr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Freeform 72"/>
            <p:cNvSpPr>
              <a:spLocks/>
            </p:cNvSpPr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82067" y="2664314"/>
            <a:ext cx="6907291" cy="178070"/>
            <a:chOff x="1918742" y="3212976"/>
            <a:chExt cx="8352927" cy="216024"/>
          </a:xfrm>
        </p:grpSpPr>
        <p:sp>
          <p:nvSpPr>
            <p:cNvPr id="54" name="椭圆 5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等腰三角形 59"/>
          <p:cNvSpPr/>
          <p:nvPr/>
        </p:nvSpPr>
        <p:spPr>
          <a:xfrm flipV="1">
            <a:off x="3467775" y="3970159"/>
            <a:ext cx="207219" cy="178070"/>
          </a:xfrm>
          <a:prstGeom prst="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flipV="1">
            <a:off x="5149939" y="3970159"/>
            <a:ext cx="207219" cy="178070"/>
          </a:xfrm>
          <a:prstGeom prst="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flipV="1">
            <a:off x="6832103" y="3970159"/>
            <a:ext cx="207219" cy="178070"/>
          </a:xfrm>
          <a:prstGeom prst="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flipV="1">
            <a:off x="8514266" y="3970159"/>
            <a:ext cx="207219" cy="178070"/>
          </a:xfrm>
          <a:prstGeom prst="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flipV="1">
            <a:off x="10196430" y="3970159"/>
            <a:ext cx="207219" cy="178070"/>
          </a:xfrm>
          <a:prstGeom prst="triangl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3017432" y="4284683"/>
            <a:ext cx="1107906" cy="36358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99596" y="4284683"/>
            <a:ext cx="1107906" cy="36358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81760" y="4284683"/>
            <a:ext cx="1107906" cy="36358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63924" y="4284683"/>
            <a:ext cx="1107906" cy="36358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746087" y="4284683"/>
            <a:ext cx="1107906" cy="36358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</a:p>
        </p:txBody>
      </p:sp>
      <p:sp>
        <p:nvSpPr>
          <p:cNvPr id="70" name="矩形 69"/>
          <p:cNvSpPr/>
          <p:nvPr/>
        </p:nvSpPr>
        <p:spPr>
          <a:xfrm>
            <a:off x="2827065" y="4800533"/>
            <a:ext cx="8217295" cy="4856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2300">
                <a:latin typeface="微软雅黑" pitchFamily="34" charset="-122"/>
                <a:ea typeface="微软雅黑" pitchFamily="34" charset="-122"/>
              </a:rPr>
              <a:t>研究成果</a:t>
            </a: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2731473" y="5474214"/>
            <a:ext cx="835152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72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研究成果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6396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1" grpId="0" animBg="1"/>
      <p:bldP spid="4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 animBg="1"/>
      <p:bldP spid="75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5997" y="0"/>
            <a:ext cx="6096000" cy="6858000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969479" y="2576966"/>
            <a:ext cx="253042" cy="253042"/>
            <a:chOff x="5969479" y="2712339"/>
            <a:chExt cx="253042" cy="253042"/>
          </a:xfrm>
        </p:grpSpPr>
        <p:sp>
          <p:nvSpPr>
            <p:cNvPr id="20" name="任意多边形 19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69479" y="3280745"/>
            <a:ext cx="253042" cy="253042"/>
            <a:chOff x="5969479" y="2712339"/>
            <a:chExt cx="253042" cy="253042"/>
          </a:xfrm>
        </p:grpSpPr>
        <p:sp>
          <p:nvSpPr>
            <p:cNvPr id="22" name="任意多边形 2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958863" y="157120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06211" y="114321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42C687"/>
                </a:solidFill>
              </a:rPr>
              <a:t>第四部分</a:t>
            </a:r>
            <a:endParaRPr lang="zh-CN" altLang="en-US" sz="2800" dirty="0">
              <a:solidFill>
                <a:srgbClr val="42C687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969479" y="3984524"/>
            <a:ext cx="253042" cy="253042"/>
            <a:chOff x="5969479" y="2712339"/>
            <a:chExt cx="253042" cy="253042"/>
          </a:xfrm>
        </p:grpSpPr>
        <p:sp>
          <p:nvSpPr>
            <p:cNvPr id="72" name="任意多边形 7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69479" y="4688303"/>
            <a:ext cx="253042" cy="253042"/>
            <a:chOff x="5969479" y="2712339"/>
            <a:chExt cx="253042" cy="253042"/>
          </a:xfrm>
        </p:grpSpPr>
        <p:sp>
          <p:nvSpPr>
            <p:cNvPr id="75" name="任意多边形 74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969479" y="5392082"/>
            <a:ext cx="253042" cy="253042"/>
            <a:chOff x="5969479" y="2712339"/>
            <a:chExt cx="253042" cy="253042"/>
          </a:xfrm>
        </p:grpSpPr>
        <p:sp>
          <p:nvSpPr>
            <p:cNvPr id="90" name="任意多边形 89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969479" y="6095859"/>
            <a:ext cx="253042" cy="253042"/>
            <a:chOff x="5969479" y="2712339"/>
            <a:chExt cx="253042" cy="253042"/>
          </a:xfrm>
        </p:grpSpPr>
        <p:sp>
          <p:nvSpPr>
            <p:cNvPr id="93" name="任意多边形 92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6572922" y="25034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研究方案可行性论证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6572922" y="32072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应用前景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6572922" y="39109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前景分析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6572922" y="461476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案例对比及分析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6572922" y="53185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问题评估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572922" y="60223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相关对策</a:t>
            </a:r>
          </a:p>
        </p:txBody>
      </p:sp>
    </p:spTree>
    <p:extLst>
      <p:ext uri="{BB962C8B-B14F-4D97-AF65-F5344CB8AC3E}">
        <p14:creationId xmlns:p14="http://schemas.microsoft.com/office/powerpoint/2010/main" val="32048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8664951" y="2377071"/>
            <a:ext cx="2485774" cy="1513561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42C687"/>
          </a:solidFill>
          <a:ln>
            <a:noFill/>
          </a:ln>
          <a:effectLst/>
        </p:spPr>
        <p:txBody>
          <a:bodyPr vert="horz" wrap="square" lIns="91440" tIns="75600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500"/>
              </a:lnSpc>
            </a:pPr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72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</a:p>
          <a:p>
            <a:pPr algn="ctr">
              <a:lnSpc>
                <a:spcPts val="15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664951" y="4100542"/>
            <a:ext cx="2485774" cy="931705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</p:spPr>
        <p:txBody>
          <a:bodyPr vert="horz" wrap="square" lIns="91440" tIns="6120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1500"/>
              </a:lnSpc>
            </a:pPr>
            <a:r>
              <a:rPr lang="en-US" altLang="zh-CN" sz="5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28</a:t>
            </a:r>
            <a:r>
              <a:rPr lang="en-US" altLang="zh-CN" sz="2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en-US" altLang="zh-CN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436259" y="3877932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7" idx="0"/>
          </p:cNvCxnSpPr>
          <p:nvPr/>
        </p:nvCxnSpPr>
        <p:spPr>
          <a:xfrm flipH="1">
            <a:off x="2436259" y="4100542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 flipH="1">
            <a:off x="2647665" y="2333821"/>
            <a:ext cx="2786907" cy="43088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pPr algn="l"/>
            <a:r>
              <a:rPr lang="zh-CN" altLang="en-US" dirty="0"/>
              <a:t>点击</a:t>
            </a:r>
            <a:r>
              <a:rPr lang="zh-CN" altLang="en-US" dirty="0" smtClean="0"/>
              <a:t>添加关键字</a:t>
            </a:r>
            <a:endParaRPr lang="zh-CN" altLang="en-US" dirty="0"/>
          </a:p>
        </p:txBody>
      </p:sp>
      <p:sp>
        <p:nvSpPr>
          <p:cNvPr id="11" name="TextBox 14"/>
          <p:cNvSpPr txBox="1"/>
          <p:nvPr/>
        </p:nvSpPr>
        <p:spPr>
          <a:xfrm>
            <a:off x="2647665" y="2744076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。您的内容打在这里，或者通过复制您的文本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后您的内容打在这里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 flipH="1">
            <a:off x="2647665" y="4314439"/>
            <a:ext cx="2786907" cy="43088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/>
              <a:t>点击</a:t>
            </a:r>
            <a:r>
              <a:rPr lang="zh-CN" altLang="en-US" dirty="0" smtClean="0"/>
              <a:t>添加关键字</a:t>
            </a:r>
            <a:endParaRPr lang="zh-CN" alt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2647665" y="4724694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。您的内容打在这里，或者通过复制您的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后您的内容打在这里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5550605" y="406444"/>
            <a:ext cx="3647134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研究方案可行性论证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926809" y="461236"/>
            <a:ext cx="263341" cy="395013"/>
            <a:chOff x="5284519" y="1508166"/>
            <a:chExt cx="213756" cy="4275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76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645561" y="2130621"/>
            <a:ext cx="1134464" cy="1134464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868603" y="2130621"/>
            <a:ext cx="1134464" cy="113446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091644" y="2130621"/>
            <a:ext cx="1134464" cy="1134464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645561" y="3343843"/>
            <a:ext cx="1134464" cy="1134464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68603" y="3343843"/>
            <a:ext cx="1134464" cy="113446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091644" y="3343843"/>
            <a:ext cx="1134464" cy="113446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645561" y="4557064"/>
            <a:ext cx="1134464" cy="113446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868603" y="4557064"/>
            <a:ext cx="1134464" cy="113446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091644" y="4557064"/>
            <a:ext cx="1134464" cy="1134464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645561" y="2130621"/>
            <a:ext cx="1134464" cy="113446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868602" y="3338363"/>
            <a:ext cx="1134464" cy="113446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091644" y="2130621"/>
            <a:ext cx="1134464" cy="113446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091644" y="4557064"/>
            <a:ext cx="1134464" cy="11344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645561" y="4557064"/>
            <a:ext cx="1134464" cy="113446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线形标注 2(带强调线) 2"/>
          <p:cNvSpPr>
            <a:spLocks/>
          </p:cNvSpPr>
          <p:nvPr/>
        </p:nvSpPr>
        <p:spPr bwMode="auto">
          <a:xfrm>
            <a:off x="7228417" y="2190779"/>
            <a:ext cx="4193563" cy="570947"/>
          </a:xfrm>
          <a:prstGeom prst="accentCallout2">
            <a:avLst>
              <a:gd name="adj1" fmla="val 21366"/>
              <a:gd name="adj2" fmla="val -1991"/>
              <a:gd name="adj3" fmla="val 18745"/>
              <a:gd name="adj4" fmla="val -80296"/>
              <a:gd name="adj5" fmla="val 66369"/>
              <a:gd name="adj6" fmla="val -86411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520" tIns="37760" rIns="75520" bIns="37760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</a:p>
        </p:txBody>
      </p:sp>
      <p:sp>
        <p:nvSpPr>
          <p:cNvPr id="17" name="线形标注 2(带强调线) 3"/>
          <p:cNvSpPr>
            <a:spLocks/>
          </p:cNvSpPr>
          <p:nvPr/>
        </p:nvSpPr>
        <p:spPr bwMode="auto">
          <a:xfrm>
            <a:off x="7228417" y="2909304"/>
            <a:ext cx="4193561" cy="572813"/>
          </a:xfrm>
          <a:prstGeom prst="accentCallout2">
            <a:avLst>
              <a:gd name="adj1" fmla="val 21366"/>
              <a:gd name="adj2" fmla="val -1991"/>
              <a:gd name="adj3" fmla="val 20681"/>
              <a:gd name="adj4" fmla="val -22926"/>
              <a:gd name="adj5" fmla="val -57167"/>
              <a:gd name="adj6" fmla="val -31815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520" tIns="37760" rIns="75520" bIns="37760" anchor="ctr"/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线形标注 2(带强调线) 4"/>
          <p:cNvSpPr>
            <a:spLocks/>
          </p:cNvSpPr>
          <p:nvPr/>
        </p:nvSpPr>
        <p:spPr bwMode="auto">
          <a:xfrm>
            <a:off x="7228417" y="3619189"/>
            <a:ext cx="4193561" cy="572813"/>
          </a:xfrm>
          <a:prstGeom prst="accentCallout2">
            <a:avLst>
              <a:gd name="adj1" fmla="val 21366"/>
              <a:gd name="adj2" fmla="val -1991"/>
              <a:gd name="adj3" fmla="val 22171"/>
              <a:gd name="adj4" fmla="val -43032"/>
              <a:gd name="adj5" fmla="val 22153"/>
              <a:gd name="adj6" fmla="val -59153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520" tIns="37760" rIns="75520" bIns="37760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9" name="线形标注 2(带强调线) 5"/>
          <p:cNvSpPr>
            <a:spLocks/>
          </p:cNvSpPr>
          <p:nvPr/>
        </p:nvSpPr>
        <p:spPr bwMode="auto">
          <a:xfrm>
            <a:off x="7228417" y="4339441"/>
            <a:ext cx="4193563" cy="570947"/>
          </a:xfrm>
          <a:prstGeom prst="accentCallout2">
            <a:avLst>
              <a:gd name="adj1" fmla="val 48468"/>
              <a:gd name="adj2" fmla="val -1968"/>
              <a:gd name="adj3" fmla="val 47782"/>
              <a:gd name="adj4" fmla="val -82347"/>
              <a:gd name="adj5" fmla="val 82199"/>
              <a:gd name="adj6" fmla="val -85088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520" tIns="37760" rIns="75520" bIns="37760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线形标注 2(带强调线) 6"/>
          <p:cNvSpPr>
            <a:spLocks/>
          </p:cNvSpPr>
          <p:nvPr/>
        </p:nvSpPr>
        <p:spPr bwMode="auto">
          <a:xfrm>
            <a:off x="7228419" y="5057966"/>
            <a:ext cx="4193561" cy="572813"/>
          </a:xfrm>
          <a:prstGeom prst="accentCallout2">
            <a:avLst>
              <a:gd name="adj1" fmla="val 21366"/>
              <a:gd name="adj2" fmla="val -1991"/>
              <a:gd name="adj3" fmla="val 22616"/>
              <a:gd name="adj4" fmla="val -23181"/>
              <a:gd name="adj5" fmla="val -39750"/>
              <a:gd name="adj6" fmla="val -31556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520" tIns="37760" rIns="75520" bIns="37760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6149724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应用前景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525928" y="461236"/>
            <a:ext cx="263341" cy="395013"/>
            <a:chOff x="5284519" y="1508166"/>
            <a:chExt cx="213756" cy="427512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463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直接连接符 90"/>
          <p:cNvCxnSpPr/>
          <p:nvPr/>
        </p:nvCxnSpPr>
        <p:spPr>
          <a:xfrm>
            <a:off x="2341674" y="3198136"/>
            <a:ext cx="1988191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2341674" y="4639509"/>
            <a:ext cx="1988191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2246859" y="1804287"/>
            <a:ext cx="147005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矩形 47"/>
          <p:cNvSpPr>
            <a:spLocks noChangeArrowheads="1"/>
          </p:cNvSpPr>
          <p:nvPr/>
        </p:nvSpPr>
        <p:spPr bwMode="auto">
          <a:xfrm>
            <a:off x="2249939" y="2218522"/>
            <a:ext cx="226628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5" name="矩形 94"/>
          <p:cNvSpPr/>
          <p:nvPr/>
        </p:nvSpPr>
        <p:spPr>
          <a:xfrm>
            <a:off x="2246859" y="3277744"/>
            <a:ext cx="147005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2249939" y="3691979"/>
            <a:ext cx="226628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7" name="矩形 96"/>
          <p:cNvSpPr/>
          <p:nvPr/>
        </p:nvSpPr>
        <p:spPr>
          <a:xfrm>
            <a:off x="2246859" y="4751201"/>
            <a:ext cx="147005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矩形 47"/>
          <p:cNvSpPr>
            <a:spLocks noChangeArrowheads="1"/>
          </p:cNvSpPr>
          <p:nvPr/>
        </p:nvSpPr>
        <p:spPr bwMode="auto">
          <a:xfrm>
            <a:off x="2249939" y="5165439"/>
            <a:ext cx="226628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4656438" y="4007365"/>
            <a:ext cx="2195017" cy="1893932"/>
            <a:chOff x="3474720" y="4038600"/>
            <a:chExt cx="2331720" cy="1752600"/>
          </a:xfrm>
        </p:grpSpPr>
        <p:sp>
          <p:nvSpPr>
            <p:cNvPr id="100" name="文本框 99"/>
            <p:cNvSpPr txBox="1"/>
            <p:nvPr/>
          </p:nvSpPr>
          <p:spPr>
            <a:xfrm>
              <a:off x="3596580" y="4758223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组合 105"/>
          <p:cNvGrpSpPr/>
          <p:nvPr/>
        </p:nvGrpSpPr>
        <p:grpSpPr>
          <a:xfrm>
            <a:off x="7107370" y="4007365"/>
            <a:ext cx="2195017" cy="1893932"/>
            <a:chOff x="3474720" y="4038600"/>
            <a:chExt cx="2331720" cy="1752600"/>
          </a:xfrm>
        </p:grpSpPr>
        <p:sp>
          <p:nvSpPr>
            <p:cNvPr id="107" name="文本框 106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合 112"/>
          <p:cNvGrpSpPr/>
          <p:nvPr/>
        </p:nvGrpSpPr>
        <p:grpSpPr>
          <a:xfrm>
            <a:off x="9515619" y="4007365"/>
            <a:ext cx="2195017" cy="1893932"/>
            <a:chOff x="3474720" y="4038600"/>
            <a:chExt cx="2331720" cy="1752600"/>
          </a:xfrm>
        </p:grpSpPr>
        <p:sp>
          <p:nvSpPr>
            <p:cNvPr id="114" name="文本框 113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4656438" y="1932957"/>
            <a:ext cx="2195017" cy="2075091"/>
            <a:chOff x="3569970" y="1908810"/>
            <a:chExt cx="2331720" cy="1920240"/>
          </a:xfrm>
        </p:grpSpPr>
        <p:sp>
          <p:nvSpPr>
            <p:cNvPr id="121" name="矩形 120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151"/>
            <p:cNvSpPr>
              <a:spLocks noEditPoints="1"/>
            </p:cNvSpPr>
            <p:nvPr/>
          </p:nvSpPr>
          <p:spPr bwMode="auto">
            <a:xfrm>
              <a:off x="4226741" y="2245834"/>
              <a:ext cx="984095" cy="863594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3691830" y="3351637"/>
              <a:ext cx="2088001" cy="38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7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87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122611" y="1932958"/>
            <a:ext cx="2195017" cy="2075091"/>
            <a:chOff x="6252210" y="1908810"/>
            <a:chExt cx="2331720" cy="1920240"/>
          </a:xfrm>
        </p:grpSpPr>
        <p:sp>
          <p:nvSpPr>
            <p:cNvPr id="125" name="矩形 124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358830" y="3351636"/>
              <a:ext cx="2088001" cy="35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en-US" altLang="zh-CN" sz="1867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867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9523241" y="1932958"/>
            <a:ext cx="2195017" cy="2075091"/>
            <a:chOff x="9025890" y="1908810"/>
            <a:chExt cx="2331720" cy="1920240"/>
          </a:xfrm>
        </p:grpSpPr>
        <p:sp>
          <p:nvSpPr>
            <p:cNvPr id="128" name="矩形 127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145"/>
            <p:cNvSpPr>
              <a:spLocks noEditPoints="1"/>
            </p:cNvSpPr>
            <p:nvPr/>
          </p:nvSpPr>
          <p:spPr bwMode="auto">
            <a:xfrm>
              <a:off x="9712449" y="2282643"/>
              <a:ext cx="958600" cy="826785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9140130" y="335163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en-US" altLang="zh-CN" sz="1867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867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1" name="Freeform 123"/>
          <p:cNvSpPr>
            <a:spLocks noEditPoints="1"/>
          </p:cNvSpPr>
          <p:nvPr/>
        </p:nvSpPr>
        <p:spPr bwMode="auto">
          <a:xfrm>
            <a:off x="7816917" y="2516062"/>
            <a:ext cx="806400" cy="570138"/>
          </a:xfrm>
          <a:custGeom>
            <a:avLst/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zh-CN" altLang="en-US" sz="2489"/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6040540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前景分析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416744" y="461236"/>
            <a:ext cx="263341" cy="395013"/>
            <a:chOff x="5284519" y="1508166"/>
            <a:chExt cx="213756" cy="42751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0431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131" grpId="0" animBg="1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2270158" y="5644001"/>
            <a:ext cx="920345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2576208" y="1826410"/>
            <a:ext cx="4082454" cy="136082"/>
            <a:chOff x="1507396" y="1628800"/>
            <a:chExt cx="4320480" cy="144016"/>
          </a:xfrm>
        </p:grpSpPr>
        <p:cxnSp>
          <p:nvCxnSpPr>
            <p:cNvPr id="167" name="直接连接符 166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组合 177"/>
          <p:cNvGrpSpPr/>
          <p:nvPr/>
        </p:nvGrpSpPr>
        <p:grpSpPr>
          <a:xfrm>
            <a:off x="7183427" y="1826410"/>
            <a:ext cx="4082454" cy="136082"/>
            <a:chOff x="1507396" y="1628800"/>
            <a:chExt cx="4320480" cy="144016"/>
          </a:xfrm>
        </p:grpSpPr>
        <p:cxnSp>
          <p:nvCxnSpPr>
            <p:cNvPr id="179" name="直接连接符 178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32"/>
          <p:cNvSpPr txBox="1"/>
          <p:nvPr/>
        </p:nvSpPr>
        <p:spPr>
          <a:xfrm>
            <a:off x="6479393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1" name="TextBox 133"/>
          <p:cNvSpPr txBox="1"/>
          <p:nvPr/>
        </p:nvSpPr>
        <p:spPr>
          <a:xfrm>
            <a:off x="6032985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2" name="TextBox 134"/>
          <p:cNvSpPr txBox="1"/>
          <p:nvPr/>
        </p:nvSpPr>
        <p:spPr>
          <a:xfrm>
            <a:off x="5579379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3" name="TextBox 135"/>
          <p:cNvSpPr txBox="1"/>
          <p:nvPr/>
        </p:nvSpPr>
        <p:spPr>
          <a:xfrm>
            <a:off x="5125774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" name="TextBox 136"/>
          <p:cNvSpPr txBox="1"/>
          <p:nvPr/>
        </p:nvSpPr>
        <p:spPr>
          <a:xfrm>
            <a:off x="4672168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" name="TextBox 137"/>
          <p:cNvSpPr txBox="1"/>
          <p:nvPr/>
        </p:nvSpPr>
        <p:spPr>
          <a:xfrm>
            <a:off x="4218562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6" name="TextBox 138"/>
          <p:cNvSpPr txBox="1"/>
          <p:nvPr/>
        </p:nvSpPr>
        <p:spPr>
          <a:xfrm>
            <a:off x="3764957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70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7" name="TextBox 139"/>
          <p:cNvSpPr txBox="1"/>
          <p:nvPr/>
        </p:nvSpPr>
        <p:spPr>
          <a:xfrm>
            <a:off x="3311351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8" name="TextBox 140"/>
          <p:cNvSpPr txBox="1"/>
          <p:nvPr/>
        </p:nvSpPr>
        <p:spPr>
          <a:xfrm>
            <a:off x="2857745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9" name="TextBox 141"/>
          <p:cNvSpPr txBox="1"/>
          <p:nvPr/>
        </p:nvSpPr>
        <p:spPr>
          <a:xfrm>
            <a:off x="2361728" y="1564674"/>
            <a:ext cx="43954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0" name="TextBox 142"/>
          <p:cNvSpPr txBox="1"/>
          <p:nvPr/>
        </p:nvSpPr>
        <p:spPr>
          <a:xfrm>
            <a:off x="7013370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1" name="TextBox 143"/>
          <p:cNvSpPr txBox="1"/>
          <p:nvPr/>
        </p:nvSpPr>
        <p:spPr>
          <a:xfrm>
            <a:off x="7464965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2" name="TextBox 144"/>
          <p:cNvSpPr txBox="1"/>
          <p:nvPr/>
        </p:nvSpPr>
        <p:spPr>
          <a:xfrm>
            <a:off x="7918570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3" name="TextBox 145"/>
          <p:cNvSpPr txBox="1"/>
          <p:nvPr/>
        </p:nvSpPr>
        <p:spPr>
          <a:xfrm>
            <a:off x="8372176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" name="TextBox 146"/>
          <p:cNvSpPr txBox="1"/>
          <p:nvPr/>
        </p:nvSpPr>
        <p:spPr>
          <a:xfrm>
            <a:off x="8825782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" name="TextBox 147"/>
          <p:cNvSpPr txBox="1"/>
          <p:nvPr/>
        </p:nvSpPr>
        <p:spPr>
          <a:xfrm>
            <a:off x="9279387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" name="TextBox 148"/>
          <p:cNvSpPr txBox="1"/>
          <p:nvPr/>
        </p:nvSpPr>
        <p:spPr>
          <a:xfrm>
            <a:off x="9732993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70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7" name="TextBox 149"/>
          <p:cNvSpPr txBox="1"/>
          <p:nvPr/>
        </p:nvSpPr>
        <p:spPr>
          <a:xfrm>
            <a:off x="10186598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" name="TextBox 150"/>
          <p:cNvSpPr txBox="1"/>
          <p:nvPr/>
        </p:nvSpPr>
        <p:spPr>
          <a:xfrm>
            <a:off x="10640204" y="1564674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endParaRPr lang="zh-CN" altLang="en-US" sz="1134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" name="TextBox 151"/>
          <p:cNvSpPr txBox="1"/>
          <p:nvPr/>
        </p:nvSpPr>
        <p:spPr>
          <a:xfrm>
            <a:off x="11051401" y="1564674"/>
            <a:ext cx="43954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4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endParaRPr lang="zh-CN" altLang="en-US" sz="1134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0" name="五边形 209"/>
          <p:cNvSpPr/>
          <p:nvPr/>
        </p:nvSpPr>
        <p:spPr>
          <a:xfrm flipH="1">
            <a:off x="3764956" y="2204435"/>
            <a:ext cx="2893705" cy="306150"/>
          </a:xfrm>
          <a:prstGeom prst="homePlat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11" name="五边形 210"/>
          <p:cNvSpPr/>
          <p:nvPr/>
        </p:nvSpPr>
        <p:spPr>
          <a:xfrm flipH="1">
            <a:off x="4811716" y="2690080"/>
            <a:ext cx="1846947" cy="306150"/>
          </a:xfrm>
          <a:prstGeom prst="homePlat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12" name="五边形 211"/>
          <p:cNvSpPr/>
          <p:nvPr/>
        </p:nvSpPr>
        <p:spPr>
          <a:xfrm flipH="1">
            <a:off x="4109094" y="3175726"/>
            <a:ext cx="2549568" cy="306150"/>
          </a:xfrm>
          <a:prstGeom prst="homePlat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13" name="五边形 212"/>
          <p:cNvSpPr/>
          <p:nvPr/>
        </p:nvSpPr>
        <p:spPr>
          <a:xfrm flipH="1">
            <a:off x="2605553" y="3661371"/>
            <a:ext cx="4053111" cy="306150"/>
          </a:xfrm>
          <a:prstGeom prst="homePlat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14" name="五边形 213"/>
          <p:cNvSpPr/>
          <p:nvPr/>
        </p:nvSpPr>
        <p:spPr>
          <a:xfrm flipH="1">
            <a:off x="3311353" y="4147017"/>
            <a:ext cx="3347311" cy="306150"/>
          </a:xfrm>
          <a:prstGeom prst="homePlat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15" name="五边形 214"/>
          <p:cNvSpPr/>
          <p:nvPr/>
        </p:nvSpPr>
        <p:spPr>
          <a:xfrm flipH="1">
            <a:off x="4390631" y="4632662"/>
            <a:ext cx="2268031" cy="306150"/>
          </a:xfrm>
          <a:prstGeom prst="homePlat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16" name="五边形 215"/>
          <p:cNvSpPr/>
          <p:nvPr/>
        </p:nvSpPr>
        <p:spPr>
          <a:xfrm flipH="1">
            <a:off x="5297842" y="5118755"/>
            <a:ext cx="1360820" cy="306150"/>
          </a:xfrm>
          <a:prstGeom prst="homePlat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17" name="TextBox 159"/>
          <p:cNvSpPr txBox="1"/>
          <p:nvPr/>
        </p:nvSpPr>
        <p:spPr>
          <a:xfrm>
            <a:off x="3120044" y="2212101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18" name="TextBox 160"/>
          <p:cNvSpPr txBox="1"/>
          <p:nvPr/>
        </p:nvSpPr>
        <p:spPr>
          <a:xfrm>
            <a:off x="4188105" y="2698337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19" name="TextBox 161"/>
          <p:cNvSpPr txBox="1"/>
          <p:nvPr/>
        </p:nvSpPr>
        <p:spPr>
          <a:xfrm>
            <a:off x="3511881" y="3183615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20" name="TextBox 162"/>
          <p:cNvSpPr txBox="1"/>
          <p:nvPr/>
        </p:nvSpPr>
        <p:spPr>
          <a:xfrm>
            <a:off x="2062428" y="3661374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21" name="TextBox 163"/>
          <p:cNvSpPr txBox="1"/>
          <p:nvPr/>
        </p:nvSpPr>
        <p:spPr>
          <a:xfrm>
            <a:off x="2772709" y="4154684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22" name="TextBox 164"/>
          <p:cNvSpPr txBox="1"/>
          <p:nvPr/>
        </p:nvSpPr>
        <p:spPr>
          <a:xfrm>
            <a:off x="3764959" y="4640920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23" name="TextBox 165"/>
          <p:cNvSpPr txBox="1"/>
          <p:nvPr/>
        </p:nvSpPr>
        <p:spPr>
          <a:xfrm>
            <a:off x="4664551" y="5126198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24" name="五边形 223"/>
          <p:cNvSpPr/>
          <p:nvPr/>
        </p:nvSpPr>
        <p:spPr>
          <a:xfrm>
            <a:off x="7183428" y="2204435"/>
            <a:ext cx="1532885" cy="306150"/>
          </a:xfrm>
          <a:prstGeom prst="homePlat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25" name="五边形 224"/>
          <p:cNvSpPr/>
          <p:nvPr/>
        </p:nvSpPr>
        <p:spPr>
          <a:xfrm>
            <a:off x="7183430" y="2690080"/>
            <a:ext cx="2893702" cy="306150"/>
          </a:xfrm>
          <a:prstGeom prst="homePlat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26" name="五边形 225"/>
          <p:cNvSpPr/>
          <p:nvPr/>
        </p:nvSpPr>
        <p:spPr>
          <a:xfrm>
            <a:off x="7183427" y="3175726"/>
            <a:ext cx="1814423" cy="306150"/>
          </a:xfrm>
          <a:prstGeom prst="homePlat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27" name="五边形 226"/>
          <p:cNvSpPr/>
          <p:nvPr/>
        </p:nvSpPr>
        <p:spPr>
          <a:xfrm>
            <a:off x="7183429" y="3661371"/>
            <a:ext cx="3867974" cy="306150"/>
          </a:xfrm>
          <a:prstGeom prst="homePlat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28" name="五边形 227"/>
          <p:cNvSpPr/>
          <p:nvPr/>
        </p:nvSpPr>
        <p:spPr>
          <a:xfrm>
            <a:off x="7183430" y="4147017"/>
            <a:ext cx="2799457" cy="306150"/>
          </a:xfrm>
          <a:prstGeom prst="homePlat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29" name="五边形 228"/>
          <p:cNvSpPr/>
          <p:nvPr/>
        </p:nvSpPr>
        <p:spPr>
          <a:xfrm>
            <a:off x="7183430" y="4632662"/>
            <a:ext cx="3244692" cy="306150"/>
          </a:xfrm>
          <a:prstGeom prst="homePlat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30" name="五边形 229"/>
          <p:cNvSpPr/>
          <p:nvPr/>
        </p:nvSpPr>
        <p:spPr>
          <a:xfrm>
            <a:off x="7183430" y="5118757"/>
            <a:ext cx="2391212" cy="298261"/>
          </a:xfrm>
          <a:prstGeom prst="homePlat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231" name="TextBox 173"/>
          <p:cNvSpPr txBox="1"/>
          <p:nvPr/>
        </p:nvSpPr>
        <p:spPr>
          <a:xfrm>
            <a:off x="8796064" y="2212101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32" name="TextBox 174"/>
          <p:cNvSpPr txBox="1"/>
          <p:nvPr/>
        </p:nvSpPr>
        <p:spPr>
          <a:xfrm>
            <a:off x="10149513" y="2698337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33" name="TextBox 175"/>
          <p:cNvSpPr txBox="1"/>
          <p:nvPr/>
        </p:nvSpPr>
        <p:spPr>
          <a:xfrm>
            <a:off x="9060859" y="3183615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34" name="TextBox 176"/>
          <p:cNvSpPr txBox="1"/>
          <p:nvPr/>
        </p:nvSpPr>
        <p:spPr>
          <a:xfrm>
            <a:off x="11051404" y="3661374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35" name="TextBox 177"/>
          <p:cNvSpPr txBox="1"/>
          <p:nvPr/>
        </p:nvSpPr>
        <p:spPr>
          <a:xfrm>
            <a:off x="10101777" y="4154684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36" name="TextBox 178"/>
          <p:cNvSpPr txBox="1"/>
          <p:nvPr/>
        </p:nvSpPr>
        <p:spPr>
          <a:xfrm>
            <a:off x="10487055" y="4640920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37" name="TextBox 179"/>
          <p:cNvSpPr txBox="1"/>
          <p:nvPr/>
        </p:nvSpPr>
        <p:spPr>
          <a:xfrm>
            <a:off x="9653596" y="5126198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3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</a:p>
        </p:txBody>
      </p:sp>
      <p:sp>
        <p:nvSpPr>
          <p:cNvPr id="238" name="TextBox 180"/>
          <p:cNvSpPr txBox="1"/>
          <p:nvPr/>
        </p:nvSpPr>
        <p:spPr>
          <a:xfrm>
            <a:off x="6748218" y="2168476"/>
            <a:ext cx="354584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9" name="TextBox 181"/>
          <p:cNvSpPr txBox="1"/>
          <p:nvPr/>
        </p:nvSpPr>
        <p:spPr>
          <a:xfrm>
            <a:off x="6748218" y="2654122"/>
            <a:ext cx="33695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0" name="TextBox 182"/>
          <p:cNvSpPr txBox="1"/>
          <p:nvPr/>
        </p:nvSpPr>
        <p:spPr>
          <a:xfrm>
            <a:off x="6748218" y="3139767"/>
            <a:ext cx="346570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1" name="TextBox 183"/>
          <p:cNvSpPr txBox="1"/>
          <p:nvPr/>
        </p:nvSpPr>
        <p:spPr>
          <a:xfrm>
            <a:off x="6748218" y="3625413"/>
            <a:ext cx="36901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2" name="TextBox 184"/>
          <p:cNvSpPr txBox="1"/>
          <p:nvPr/>
        </p:nvSpPr>
        <p:spPr>
          <a:xfrm>
            <a:off x="6748218" y="4111058"/>
            <a:ext cx="317716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3" name="TextBox 185"/>
          <p:cNvSpPr txBox="1"/>
          <p:nvPr/>
        </p:nvSpPr>
        <p:spPr>
          <a:xfrm>
            <a:off x="6748218" y="4596704"/>
            <a:ext cx="312906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4" name="TextBox 186"/>
          <p:cNvSpPr txBox="1"/>
          <p:nvPr/>
        </p:nvSpPr>
        <p:spPr>
          <a:xfrm>
            <a:off x="6748218" y="5082351"/>
            <a:ext cx="36420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矩形 3"/>
          <p:cNvSpPr>
            <a:spLocks noChangeArrowheads="1"/>
          </p:cNvSpPr>
          <p:nvPr/>
        </p:nvSpPr>
        <p:spPr bwMode="auto">
          <a:xfrm>
            <a:off x="5718169" y="406444"/>
            <a:ext cx="2492972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案例对比分析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5094373" y="461236"/>
            <a:ext cx="263341" cy="395013"/>
            <a:chOff x="5284519" y="1508166"/>
            <a:chExt cx="213756" cy="427512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3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1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6"/>
          <p:cNvSpPr>
            <a:spLocks/>
          </p:cNvSpPr>
          <p:nvPr/>
        </p:nvSpPr>
        <p:spPr bwMode="auto">
          <a:xfrm>
            <a:off x="3276548" y="1740110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7"/>
          <p:cNvSpPr>
            <a:spLocks/>
          </p:cNvSpPr>
          <p:nvPr/>
        </p:nvSpPr>
        <p:spPr bwMode="auto">
          <a:xfrm>
            <a:off x="3276548" y="2863784"/>
            <a:ext cx="265129" cy="497364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8"/>
          <p:cNvSpPr>
            <a:spLocks/>
          </p:cNvSpPr>
          <p:nvPr/>
        </p:nvSpPr>
        <p:spPr bwMode="auto">
          <a:xfrm>
            <a:off x="3614849" y="1740110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9"/>
          <p:cNvSpPr>
            <a:spLocks/>
          </p:cNvSpPr>
          <p:nvPr/>
        </p:nvSpPr>
        <p:spPr bwMode="auto">
          <a:xfrm>
            <a:off x="3953150" y="1740110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10"/>
          <p:cNvSpPr>
            <a:spLocks/>
          </p:cNvSpPr>
          <p:nvPr/>
        </p:nvSpPr>
        <p:spPr bwMode="auto">
          <a:xfrm>
            <a:off x="4292874" y="1740110"/>
            <a:ext cx="266553" cy="1621037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11"/>
          <p:cNvSpPr>
            <a:spLocks/>
          </p:cNvSpPr>
          <p:nvPr/>
        </p:nvSpPr>
        <p:spPr bwMode="auto">
          <a:xfrm>
            <a:off x="3614849" y="2525124"/>
            <a:ext cx="265129" cy="836024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3953150" y="2175125"/>
            <a:ext cx="266553" cy="1186021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13"/>
          <p:cNvSpPr>
            <a:spLocks/>
          </p:cNvSpPr>
          <p:nvPr/>
        </p:nvSpPr>
        <p:spPr bwMode="auto">
          <a:xfrm>
            <a:off x="4292874" y="1945574"/>
            <a:ext cx="266553" cy="1415574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14"/>
          <p:cNvSpPr>
            <a:spLocks/>
          </p:cNvSpPr>
          <p:nvPr/>
        </p:nvSpPr>
        <p:spPr bwMode="auto">
          <a:xfrm>
            <a:off x="5339093" y="1740110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5677236" y="1740110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16"/>
          <p:cNvSpPr>
            <a:spLocks/>
          </p:cNvSpPr>
          <p:nvPr/>
        </p:nvSpPr>
        <p:spPr bwMode="auto">
          <a:xfrm>
            <a:off x="6016803" y="1740110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6356369" y="1740110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5339093" y="3120259"/>
            <a:ext cx="265129" cy="240888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19"/>
          <p:cNvSpPr>
            <a:spLocks/>
          </p:cNvSpPr>
          <p:nvPr/>
        </p:nvSpPr>
        <p:spPr bwMode="auto">
          <a:xfrm>
            <a:off x="5677236" y="2532207"/>
            <a:ext cx="266553" cy="828940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20"/>
          <p:cNvSpPr>
            <a:spLocks/>
          </p:cNvSpPr>
          <p:nvPr/>
        </p:nvSpPr>
        <p:spPr bwMode="auto">
          <a:xfrm>
            <a:off x="6016803" y="1945574"/>
            <a:ext cx="266553" cy="1415574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21"/>
          <p:cNvSpPr>
            <a:spLocks/>
          </p:cNvSpPr>
          <p:nvPr/>
        </p:nvSpPr>
        <p:spPr bwMode="auto">
          <a:xfrm>
            <a:off x="6356369" y="2739089"/>
            <a:ext cx="266553" cy="622059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7401638" y="1740110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7741996" y="1740110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8080930" y="1740110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25"/>
          <p:cNvSpPr>
            <a:spLocks/>
          </p:cNvSpPr>
          <p:nvPr/>
        </p:nvSpPr>
        <p:spPr bwMode="auto">
          <a:xfrm>
            <a:off x="8419864" y="1740110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26"/>
          <p:cNvSpPr>
            <a:spLocks/>
          </p:cNvSpPr>
          <p:nvPr/>
        </p:nvSpPr>
        <p:spPr bwMode="auto">
          <a:xfrm>
            <a:off x="8419864" y="1938487"/>
            <a:ext cx="266553" cy="1422659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27"/>
          <p:cNvSpPr>
            <a:spLocks/>
          </p:cNvSpPr>
          <p:nvPr/>
        </p:nvSpPr>
        <p:spPr bwMode="auto">
          <a:xfrm>
            <a:off x="8080930" y="2202050"/>
            <a:ext cx="265129" cy="1159099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28"/>
          <p:cNvSpPr>
            <a:spLocks/>
          </p:cNvSpPr>
          <p:nvPr/>
        </p:nvSpPr>
        <p:spPr bwMode="auto">
          <a:xfrm>
            <a:off x="7741996" y="2532207"/>
            <a:ext cx="265129" cy="828940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29"/>
          <p:cNvSpPr>
            <a:spLocks/>
          </p:cNvSpPr>
          <p:nvPr/>
        </p:nvSpPr>
        <p:spPr bwMode="auto">
          <a:xfrm>
            <a:off x="7401638" y="2875120"/>
            <a:ext cx="266553" cy="486028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30"/>
          <p:cNvSpPr>
            <a:spLocks/>
          </p:cNvSpPr>
          <p:nvPr/>
        </p:nvSpPr>
        <p:spPr bwMode="auto">
          <a:xfrm>
            <a:off x="9465607" y="1740110"/>
            <a:ext cx="266553" cy="1621037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31"/>
          <p:cNvSpPr>
            <a:spLocks/>
          </p:cNvSpPr>
          <p:nvPr/>
        </p:nvSpPr>
        <p:spPr bwMode="auto">
          <a:xfrm>
            <a:off x="9805332" y="1740110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10145057" y="1740110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10483358" y="1740110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34"/>
          <p:cNvSpPr>
            <a:spLocks/>
          </p:cNvSpPr>
          <p:nvPr/>
        </p:nvSpPr>
        <p:spPr bwMode="auto">
          <a:xfrm>
            <a:off x="10483358" y="1954075"/>
            <a:ext cx="265129" cy="140707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35"/>
          <p:cNvSpPr>
            <a:spLocks/>
          </p:cNvSpPr>
          <p:nvPr/>
        </p:nvSpPr>
        <p:spPr bwMode="auto">
          <a:xfrm>
            <a:off x="10145057" y="2077354"/>
            <a:ext cx="265129" cy="1283793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36"/>
          <p:cNvSpPr>
            <a:spLocks/>
          </p:cNvSpPr>
          <p:nvPr/>
        </p:nvSpPr>
        <p:spPr bwMode="auto">
          <a:xfrm>
            <a:off x="9805332" y="3015401"/>
            <a:ext cx="266553" cy="345746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37"/>
          <p:cNvSpPr>
            <a:spLocks/>
          </p:cNvSpPr>
          <p:nvPr/>
        </p:nvSpPr>
        <p:spPr bwMode="auto">
          <a:xfrm>
            <a:off x="9465607" y="2373503"/>
            <a:ext cx="266553" cy="98764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Oval 38"/>
          <p:cNvSpPr>
            <a:spLocks noChangeArrowheads="1"/>
          </p:cNvSpPr>
          <p:nvPr/>
        </p:nvSpPr>
        <p:spPr bwMode="auto">
          <a:xfrm>
            <a:off x="3573035" y="3631371"/>
            <a:ext cx="672799" cy="671079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14455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39"/>
          <p:cNvSpPr>
            <a:spLocks noEditPoints="1"/>
          </p:cNvSpPr>
          <p:nvPr/>
        </p:nvSpPr>
        <p:spPr bwMode="auto">
          <a:xfrm>
            <a:off x="3745846" y="3787278"/>
            <a:ext cx="356856" cy="359265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Oval 40"/>
          <p:cNvSpPr>
            <a:spLocks noChangeArrowheads="1"/>
          </p:cNvSpPr>
          <p:nvPr/>
        </p:nvSpPr>
        <p:spPr bwMode="auto">
          <a:xfrm>
            <a:off x="5633097" y="3631371"/>
            <a:ext cx="675073" cy="671079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14455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Oval 41"/>
          <p:cNvSpPr>
            <a:spLocks noChangeArrowheads="1"/>
          </p:cNvSpPr>
          <p:nvPr/>
        </p:nvSpPr>
        <p:spPr bwMode="auto">
          <a:xfrm>
            <a:off x="7700163" y="3631371"/>
            <a:ext cx="672799" cy="671079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14455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Oval 42"/>
          <p:cNvSpPr>
            <a:spLocks noChangeArrowheads="1"/>
          </p:cNvSpPr>
          <p:nvPr/>
        </p:nvSpPr>
        <p:spPr bwMode="auto">
          <a:xfrm>
            <a:off x="9772078" y="3631371"/>
            <a:ext cx="672799" cy="671079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14455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43"/>
          <p:cNvSpPr>
            <a:spLocks noEditPoints="1"/>
          </p:cNvSpPr>
          <p:nvPr/>
        </p:nvSpPr>
        <p:spPr bwMode="auto">
          <a:xfrm>
            <a:off x="7896775" y="3855063"/>
            <a:ext cx="279575" cy="22369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44"/>
          <p:cNvSpPr>
            <a:spLocks noEditPoints="1"/>
          </p:cNvSpPr>
          <p:nvPr/>
        </p:nvSpPr>
        <p:spPr bwMode="auto">
          <a:xfrm>
            <a:off x="5776717" y="3800414"/>
            <a:ext cx="386406" cy="33441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45"/>
          <p:cNvSpPr>
            <a:spLocks noEditPoints="1"/>
          </p:cNvSpPr>
          <p:nvPr/>
        </p:nvSpPr>
        <p:spPr bwMode="auto">
          <a:xfrm>
            <a:off x="9949236" y="3806619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81887" tIns="40943" rIns="81887" bIns="4094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2967538" y="4739847"/>
            <a:ext cx="1883794" cy="13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/>
              <a:t>您的内容打在这里，或者通过复制您的文本后。您的内容打在这里，或者通过复制您的文本后。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04141" y="439790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添加标题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47550" y="4739847"/>
            <a:ext cx="1883794" cy="13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/>
              <a:t>您的内容打在这里，或者通过复制您的文本后。您的内容打在这里，或者通过复制您的文本后。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384153" y="44317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添加标题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127562" y="4739847"/>
            <a:ext cx="1883794" cy="13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/>
              <a:t>您的内容打在这里，或者通过复制您的文本后。您的内容打在这里，或者通过复制您的文本后。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464165" y="44317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添加标题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175489" y="4739847"/>
            <a:ext cx="1883794" cy="1375347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512092" y="44317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添加标题</a:t>
            </a:r>
          </a:p>
        </p:txBody>
      </p:sp>
      <p:sp>
        <p:nvSpPr>
          <p:cNvPr id="55" name="矩形 3"/>
          <p:cNvSpPr>
            <a:spLocks noChangeArrowheads="1"/>
          </p:cNvSpPr>
          <p:nvPr/>
        </p:nvSpPr>
        <p:spPr bwMode="auto">
          <a:xfrm>
            <a:off x="5718169" y="406444"/>
            <a:ext cx="2492972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案例对比分析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094373" y="461236"/>
            <a:ext cx="263341" cy="395013"/>
            <a:chOff x="5284519" y="1508166"/>
            <a:chExt cx="213756" cy="427512"/>
          </a:xfrm>
        </p:grpSpPr>
        <p:cxnSp>
          <p:nvCxnSpPr>
            <p:cNvPr id="105" name="直接连接符 10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81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00"/>
                            </p:stCondLst>
                            <p:childTnLst>
                              <p:par>
                                <p:cTn id="10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8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300"/>
                            </p:stCondLst>
                            <p:childTnLst>
                              <p:par>
                                <p:cTn id="1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8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90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4801767" y="1860219"/>
            <a:ext cx="4470400" cy="1284177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" name="Rectangle 4"/>
          <p:cNvSpPr/>
          <p:nvPr/>
        </p:nvSpPr>
        <p:spPr>
          <a:xfrm>
            <a:off x="4801767" y="3292910"/>
            <a:ext cx="4470400" cy="128417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Rectangle 5"/>
          <p:cNvSpPr/>
          <p:nvPr/>
        </p:nvSpPr>
        <p:spPr>
          <a:xfrm>
            <a:off x="4801767" y="4725600"/>
            <a:ext cx="4470400" cy="1284177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9" name="Group 9"/>
          <p:cNvGrpSpPr/>
          <p:nvPr/>
        </p:nvGrpSpPr>
        <p:grpSpPr>
          <a:xfrm>
            <a:off x="8079197" y="3641880"/>
            <a:ext cx="863364" cy="640205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88" name="Group 12"/>
          <p:cNvGrpSpPr/>
          <p:nvPr/>
        </p:nvGrpSpPr>
        <p:grpSpPr>
          <a:xfrm>
            <a:off x="5190842" y="5011701"/>
            <a:ext cx="725843" cy="711971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89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0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91" name="Group 15"/>
          <p:cNvGrpSpPr/>
          <p:nvPr/>
        </p:nvGrpSpPr>
        <p:grpSpPr>
          <a:xfrm>
            <a:off x="5153134" y="2193447"/>
            <a:ext cx="862640" cy="637088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92" name="Freeform 108"/>
            <p:cNvSpPr>
              <a:spLocks/>
            </p:cNvSpPr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3" name="Freeform 109"/>
            <p:cNvSpPr>
              <a:spLocks/>
            </p:cNvSpPr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4" name="Freeform 110"/>
            <p:cNvSpPr>
              <a:spLocks/>
            </p:cNvSpPr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259856" y="2647854"/>
            <a:ext cx="1106281" cy="1106281"/>
            <a:chOff x="9347515" y="2921594"/>
            <a:chExt cx="1106281" cy="1106281"/>
          </a:xfrm>
        </p:grpSpPr>
        <p:sp>
          <p:nvSpPr>
            <p:cNvPr id="96" name="Oval 20"/>
            <p:cNvSpPr/>
            <p:nvPr/>
          </p:nvSpPr>
          <p:spPr>
            <a:xfrm>
              <a:off x="9347515" y="2921594"/>
              <a:ext cx="1106281" cy="1106281"/>
            </a:xfrm>
            <a:prstGeom prst="ellipse">
              <a:avLst/>
            </a:prstGeom>
            <a:noFill/>
            <a:ln w="12700">
              <a:solidFill>
                <a:srgbClr val="42C6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9677520" y="3159972"/>
              <a:ext cx="446271" cy="582632"/>
              <a:chOff x="9896690" y="3140691"/>
              <a:chExt cx="425020" cy="554888"/>
            </a:xfrm>
            <a:solidFill>
              <a:srgbClr val="64A0DC"/>
            </a:solidFill>
          </p:grpSpPr>
          <p:sp>
            <p:nvSpPr>
              <p:cNvPr id="98" name="Freeform 37"/>
              <p:cNvSpPr>
                <a:spLocks noEditPoints="1"/>
              </p:cNvSpPr>
              <p:nvPr/>
            </p:nvSpPr>
            <p:spPr bwMode="auto">
              <a:xfrm>
                <a:off x="9896690" y="3140691"/>
                <a:ext cx="425020" cy="554888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42C687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" name="Freeform 38"/>
              <p:cNvSpPr>
                <a:spLocks/>
              </p:cNvSpPr>
              <p:nvPr/>
            </p:nvSpPr>
            <p:spPr bwMode="auto">
              <a:xfrm>
                <a:off x="10080866" y="3518487"/>
                <a:ext cx="56669" cy="125146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2670818" y="2647854"/>
            <a:ext cx="1106281" cy="1106281"/>
            <a:chOff x="1529661" y="2921594"/>
            <a:chExt cx="1106281" cy="1106281"/>
          </a:xfrm>
        </p:grpSpPr>
        <p:sp>
          <p:nvSpPr>
            <p:cNvPr id="101" name="Oval 25"/>
            <p:cNvSpPr/>
            <p:nvPr/>
          </p:nvSpPr>
          <p:spPr>
            <a:xfrm>
              <a:off x="1529661" y="2921594"/>
              <a:ext cx="1106281" cy="1106281"/>
            </a:xfrm>
            <a:prstGeom prst="ellipse">
              <a:avLst/>
            </a:prstGeom>
            <a:noFill/>
            <a:ln w="12700">
              <a:solidFill>
                <a:srgbClr val="42C6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2" name="任意多边形 101"/>
            <p:cNvSpPr>
              <a:spLocks/>
            </p:cNvSpPr>
            <p:nvPr/>
          </p:nvSpPr>
          <p:spPr bwMode="auto">
            <a:xfrm>
              <a:off x="1757443" y="3159097"/>
              <a:ext cx="650717" cy="631275"/>
            </a:xfrm>
            <a:custGeom>
              <a:avLst/>
              <a:gdLst>
                <a:gd name="connsiteX0" fmla="*/ 355975 w 703391"/>
                <a:gd name="connsiteY0" fmla="*/ 151108 h 682375"/>
                <a:gd name="connsiteX1" fmla="*/ 595644 w 703391"/>
                <a:gd name="connsiteY1" fmla="*/ 373898 h 682375"/>
                <a:gd name="connsiteX2" fmla="*/ 595644 w 703391"/>
                <a:gd name="connsiteY2" fmla="*/ 656669 h 682375"/>
                <a:gd name="connsiteX3" fmla="*/ 587085 w 703391"/>
                <a:gd name="connsiteY3" fmla="*/ 682375 h 682375"/>
                <a:gd name="connsiteX4" fmla="*/ 561406 w 703391"/>
                <a:gd name="connsiteY4" fmla="*/ 682375 h 682375"/>
                <a:gd name="connsiteX5" fmla="*/ 433011 w 703391"/>
                <a:gd name="connsiteY5" fmla="*/ 682375 h 682375"/>
                <a:gd name="connsiteX6" fmla="*/ 424452 w 703391"/>
                <a:gd name="connsiteY6" fmla="*/ 682375 h 682375"/>
                <a:gd name="connsiteX7" fmla="*/ 415892 w 703391"/>
                <a:gd name="connsiteY7" fmla="*/ 673806 h 682375"/>
                <a:gd name="connsiteX8" fmla="*/ 415892 w 703391"/>
                <a:gd name="connsiteY8" fmla="*/ 536705 h 682375"/>
                <a:gd name="connsiteX9" fmla="*/ 287498 w 703391"/>
                <a:gd name="connsiteY9" fmla="*/ 536705 h 682375"/>
                <a:gd name="connsiteX10" fmla="*/ 287498 w 703391"/>
                <a:gd name="connsiteY10" fmla="*/ 673806 h 682375"/>
                <a:gd name="connsiteX11" fmla="*/ 287498 w 703391"/>
                <a:gd name="connsiteY11" fmla="*/ 682375 h 682375"/>
                <a:gd name="connsiteX12" fmla="*/ 270379 w 703391"/>
                <a:gd name="connsiteY12" fmla="*/ 682375 h 682375"/>
                <a:gd name="connsiteX13" fmla="*/ 141985 w 703391"/>
                <a:gd name="connsiteY13" fmla="*/ 682375 h 682375"/>
                <a:gd name="connsiteX14" fmla="*/ 124865 w 703391"/>
                <a:gd name="connsiteY14" fmla="*/ 682375 h 682375"/>
                <a:gd name="connsiteX15" fmla="*/ 107746 w 703391"/>
                <a:gd name="connsiteY15" fmla="*/ 656669 h 682375"/>
                <a:gd name="connsiteX16" fmla="*/ 107746 w 703391"/>
                <a:gd name="connsiteY16" fmla="*/ 373898 h 682375"/>
                <a:gd name="connsiteX17" fmla="*/ 351696 w 703391"/>
                <a:gd name="connsiteY17" fmla="*/ 0 h 682375"/>
                <a:gd name="connsiteX18" fmla="*/ 381718 w 703391"/>
                <a:gd name="connsiteY18" fmla="*/ 12890 h 682375"/>
                <a:gd name="connsiteX19" fmla="*/ 501810 w 703391"/>
                <a:gd name="connsiteY19" fmla="*/ 124605 h 682375"/>
                <a:gd name="connsiteX20" fmla="*/ 501810 w 703391"/>
                <a:gd name="connsiteY20" fmla="*/ 30077 h 682375"/>
                <a:gd name="connsiteX21" fmla="*/ 518965 w 703391"/>
                <a:gd name="connsiteY21" fmla="*/ 12890 h 682375"/>
                <a:gd name="connsiteX22" fmla="*/ 561855 w 703391"/>
                <a:gd name="connsiteY22" fmla="*/ 12890 h 682375"/>
                <a:gd name="connsiteX23" fmla="*/ 579011 w 703391"/>
                <a:gd name="connsiteY23" fmla="*/ 30077 h 682375"/>
                <a:gd name="connsiteX24" fmla="*/ 579011 w 703391"/>
                <a:gd name="connsiteY24" fmla="*/ 193352 h 682375"/>
                <a:gd name="connsiteX25" fmla="*/ 690524 w 703391"/>
                <a:gd name="connsiteY25" fmla="*/ 296474 h 682375"/>
                <a:gd name="connsiteX26" fmla="*/ 690524 w 703391"/>
                <a:gd name="connsiteY26" fmla="*/ 365221 h 682375"/>
                <a:gd name="connsiteX27" fmla="*/ 630479 w 703391"/>
                <a:gd name="connsiteY27" fmla="*/ 365221 h 682375"/>
                <a:gd name="connsiteX28" fmla="*/ 355985 w 703391"/>
                <a:gd name="connsiteY28" fmla="*/ 107418 h 682375"/>
                <a:gd name="connsiteX29" fmla="*/ 81490 w 703391"/>
                <a:gd name="connsiteY29" fmla="*/ 365221 h 682375"/>
                <a:gd name="connsiteX30" fmla="*/ 47179 w 703391"/>
                <a:gd name="connsiteY30" fmla="*/ 373815 h 682375"/>
                <a:gd name="connsiteX31" fmla="*/ 12867 w 703391"/>
                <a:gd name="connsiteY31" fmla="*/ 365221 h 682375"/>
                <a:gd name="connsiteX32" fmla="*/ 12867 w 703391"/>
                <a:gd name="connsiteY32" fmla="*/ 296474 h 682375"/>
                <a:gd name="connsiteX33" fmla="*/ 321673 w 703391"/>
                <a:gd name="connsiteY33" fmla="*/ 12890 h 682375"/>
                <a:gd name="connsiteX34" fmla="*/ 351696 w 703391"/>
                <a:gd name="connsiteY34" fmla="*/ 0 h 68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/>
            </a:p>
          </p:txBody>
        </p:sp>
      </p:grpSp>
      <p:sp>
        <p:nvSpPr>
          <p:cNvPr id="103" name="矩形 102"/>
          <p:cNvSpPr/>
          <p:nvPr/>
        </p:nvSpPr>
        <p:spPr>
          <a:xfrm>
            <a:off x="2468406" y="3909337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2258595" y="4329721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105" name="矩形 104"/>
          <p:cNvSpPr/>
          <p:nvPr/>
        </p:nvSpPr>
        <p:spPr>
          <a:xfrm>
            <a:off x="10037113" y="3909337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9827302" y="4329721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6097081" y="1902588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8" name="矩形 47"/>
          <p:cNvSpPr>
            <a:spLocks noChangeArrowheads="1"/>
          </p:cNvSpPr>
          <p:nvPr/>
        </p:nvSpPr>
        <p:spPr bwMode="auto">
          <a:xfrm>
            <a:off x="6097081" y="2322972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sz="1300" dirty="0">
                <a:solidFill>
                  <a:schemeClr val="bg1"/>
                </a:solidFill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说明，在此录入上述图表的描述说明，在此录入上述图表的描述说明。</a:t>
            </a:r>
          </a:p>
        </p:txBody>
      </p:sp>
      <p:sp>
        <p:nvSpPr>
          <p:cNvPr id="109" name="矩形 108"/>
          <p:cNvSpPr/>
          <p:nvPr/>
        </p:nvSpPr>
        <p:spPr>
          <a:xfrm>
            <a:off x="6097081" y="4779317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矩形 47"/>
          <p:cNvSpPr>
            <a:spLocks noChangeArrowheads="1"/>
          </p:cNvSpPr>
          <p:nvPr/>
        </p:nvSpPr>
        <p:spPr bwMode="auto">
          <a:xfrm>
            <a:off x="6097081" y="5199701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sz="1300" dirty="0">
                <a:solidFill>
                  <a:schemeClr val="bg1"/>
                </a:solidFill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说明，在此录入上述图表的描述说明，在此录入上述图表的描述说明。</a:t>
            </a:r>
          </a:p>
        </p:txBody>
      </p:sp>
      <p:sp>
        <p:nvSpPr>
          <p:cNvPr id="111" name="矩形 110"/>
          <p:cNvSpPr/>
          <p:nvPr/>
        </p:nvSpPr>
        <p:spPr>
          <a:xfrm>
            <a:off x="4982883" y="3347179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4982883" y="3767563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sz="1300" dirty="0">
                <a:solidFill>
                  <a:schemeClr val="bg1"/>
                </a:solidFill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说明，在此录入上述图表的描述说明，在此录入上述图表的描述说明。</a:t>
            </a: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5718169" y="406444"/>
            <a:ext cx="2492972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案例对比分析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094373" y="461236"/>
            <a:ext cx="263341" cy="395013"/>
            <a:chOff x="5284519" y="1508166"/>
            <a:chExt cx="213756" cy="427512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30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5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5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150"/>
                            </p:stCondLst>
                            <p:childTnLst>
                              <p:par>
                                <p:cTn id="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9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5400000">
            <a:off x="4546854" y="3431075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8900000">
            <a:off x="3008066" y="3250804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900000" flipV="1">
            <a:off x="3834831" y="4076685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3815780" y="2421857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心形 9"/>
          <p:cNvSpPr/>
          <p:nvPr/>
        </p:nvSpPr>
        <p:spPr>
          <a:xfrm>
            <a:off x="4193960" y="2078098"/>
            <a:ext cx="351692" cy="293077"/>
          </a:xfrm>
          <a:prstGeom prst="hear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24671" y="3545000"/>
            <a:ext cx="224872" cy="564609"/>
            <a:chOff x="3114596" y="2996938"/>
            <a:chExt cx="224872" cy="564609"/>
          </a:xfrm>
          <a:solidFill>
            <a:srgbClr val="42C687"/>
          </a:solidFill>
        </p:grpSpPr>
        <p:sp>
          <p:nvSpPr>
            <p:cNvPr id="12" name="椭圆 11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同侧圆角矩形 12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同侧圆角矩形 14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同侧圆角矩形 15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16201" y="3632603"/>
            <a:ext cx="439857" cy="311768"/>
            <a:chOff x="4979939" y="3638125"/>
            <a:chExt cx="439857" cy="311768"/>
          </a:xfrm>
          <a:solidFill>
            <a:srgbClr val="42C687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22" name="组合 21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26" name="矩形 25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等腰三角形 22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1" name="剪去单角的矩形 20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35871" y="5218063"/>
            <a:ext cx="465358" cy="418456"/>
            <a:chOff x="2928203" y="5369694"/>
            <a:chExt cx="465358" cy="418456"/>
          </a:xfrm>
          <a:solidFill>
            <a:srgbClr val="333333"/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32" name="任意多边形 31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278127 w 406232"/>
                  <a:gd name="connsiteY7" fmla="*/ 209845 h 348959"/>
                  <a:gd name="connsiteX8" fmla="*/ 211452 w 406232"/>
                  <a:gd name="connsiteY8" fmla="*/ 305095 h 348959"/>
                  <a:gd name="connsiteX9" fmla="*/ 128108 w 406232"/>
                  <a:gd name="connsiteY9" fmla="*/ 345576 h 348959"/>
                  <a:gd name="connsiteX10" fmla="*/ 44765 w 406232"/>
                  <a:gd name="connsiteY10" fmla="*/ 345576 h 348959"/>
                  <a:gd name="connsiteX11" fmla="*/ 6665 w 406232"/>
                  <a:gd name="connsiteY11" fmla="*/ 305095 h 348959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7668 w 407235"/>
                  <a:gd name="connsiteY0" fmla="*/ 305095 h 357637"/>
                  <a:gd name="connsiteX1" fmla="*/ 7668 w 407235"/>
                  <a:gd name="connsiteY1" fmla="*/ 226514 h 357637"/>
                  <a:gd name="connsiteX2" fmla="*/ 74343 w 407235"/>
                  <a:gd name="connsiteY2" fmla="*/ 128882 h 357637"/>
                  <a:gd name="connsiteX3" fmla="*/ 245793 w 407235"/>
                  <a:gd name="connsiteY3" fmla="*/ 43157 h 357637"/>
                  <a:gd name="connsiteX4" fmla="*/ 402955 w 407235"/>
                  <a:gd name="connsiteY4" fmla="*/ 295 h 357637"/>
                  <a:gd name="connsiteX5" fmla="*/ 360093 w 407235"/>
                  <a:gd name="connsiteY5" fmla="*/ 26489 h 357637"/>
                  <a:gd name="connsiteX6" fmla="*/ 331518 w 407235"/>
                  <a:gd name="connsiteY6" fmla="*/ 69351 h 357637"/>
                  <a:gd name="connsiteX7" fmla="*/ 279130 w 407235"/>
                  <a:gd name="connsiteY7" fmla="*/ 209845 h 357637"/>
                  <a:gd name="connsiteX8" fmla="*/ 212455 w 407235"/>
                  <a:gd name="connsiteY8" fmla="*/ 305095 h 357637"/>
                  <a:gd name="connsiteX9" fmla="*/ 121967 w 407235"/>
                  <a:gd name="connsiteY9" fmla="*/ 355101 h 357637"/>
                  <a:gd name="connsiteX10" fmla="*/ 45768 w 407235"/>
                  <a:gd name="connsiteY10" fmla="*/ 345576 h 357637"/>
                  <a:gd name="connsiteX11" fmla="*/ 7668 w 407235"/>
                  <a:gd name="connsiteY11" fmla="*/ 305095 h 35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" fmla="*/ 114303 w 114766"/>
                  <a:gd name="connsiteY0" fmla="*/ 7143 h 117111"/>
                  <a:gd name="connsiteX1" fmla="*/ 66678 w 114766"/>
                  <a:gd name="connsiteY1" fmla="*/ 66675 h 117111"/>
                  <a:gd name="connsiteX2" fmla="*/ 40484 w 114766"/>
                  <a:gd name="connsiteY2" fmla="*/ 116681 h 117111"/>
                  <a:gd name="connsiteX3" fmla="*/ 3 w 114766"/>
                  <a:gd name="connsiteY3" fmla="*/ 88106 h 117111"/>
                  <a:gd name="connsiteX4" fmla="*/ 42865 w 114766"/>
                  <a:gd name="connsiteY4" fmla="*/ 40481 h 117111"/>
                  <a:gd name="connsiteX5" fmla="*/ 88109 w 114766"/>
                  <a:gd name="connsiteY5" fmla="*/ 4762 h 117111"/>
                  <a:gd name="connsiteX6" fmla="*/ 114303 w 114766"/>
                  <a:gd name="connsiteY6" fmla="*/ 7143 h 117111"/>
                  <a:gd name="connsiteX0" fmla="*/ 114306 w 114769"/>
                  <a:gd name="connsiteY0" fmla="*/ 7143 h 109586"/>
                  <a:gd name="connsiteX1" fmla="*/ 66681 w 114769"/>
                  <a:gd name="connsiteY1" fmla="*/ 66675 h 109586"/>
                  <a:gd name="connsiteX2" fmla="*/ 29099 w 114769"/>
                  <a:gd name="connsiteY2" fmla="*/ 108934 h 109586"/>
                  <a:gd name="connsiteX3" fmla="*/ 6 w 114769"/>
                  <a:gd name="connsiteY3" fmla="*/ 88106 h 109586"/>
                  <a:gd name="connsiteX4" fmla="*/ 42868 w 114769"/>
                  <a:gd name="connsiteY4" fmla="*/ 40481 h 109586"/>
                  <a:gd name="connsiteX5" fmla="*/ 88112 w 114769"/>
                  <a:gd name="connsiteY5" fmla="*/ 4762 h 109586"/>
                  <a:gd name="connsiteX6" fmla="*/ 114306 w 114769"/>
                  <a:gd name="connsiteY6" fmla="*/ 7143 h 109586"/>
                  <a:gd name="connsiteX0" fmla="*/ 148467 w 148642"/>
                  <a:gd name="connsiteY0" fmla="*/ 2864 h 123382"/>
                  <a:gd name="connsiteX1" fmla="*/ 66681 w 148642"/>
                  <a:gd name="connsiteY1" fmla="*/ 80472 h 123382"/>
                  <a:gd name="connsiteX2" fmla="*/ 29099 w 148642"/>
                  <a:gd name="connsiteY2" fmla="*/ 122731 h 123382"/>
                  <a:gd name="connsiteX3" fmla="*/ 6 w 148642"/>
                  <a:gd name="connsiteY3" fmla="*/ 101903 h 123382"/>
                  <a:gd name="connsiteX4" fmla="*/ 42868 w 148642"/>
                  <a:gd name="connsiteY4" fmla="*/ 54278 h 123382"/>
                  <a:gd name="connsiteX5" fmla="*/ 88112 w 148642"/>
                  <a:gd name="connsiteY5" fmla="*/ 18559 h 123382"/>
                  <a:gd name="connsiteX6" fmla="*/ 148467 w 148642"/>
                  <a:gd name="connsiteY6" fmla="*/ 2864 h 123382"/>
                  <a:gd name="connsiteX0" fmla="*/ 148467 w 151739"/>
                  <a:gd name="connsiteY0" fmla="*/ 11381 h 131899"/>
                  <a:gd name="connsiteX1" fmla="*/ 66681 w 151739"/>
                  <a:gd name="connsiteY1" fmla="*/ 88989 h 131899"/>
                  <a:gd name="connsiteX2" fmla="*/ 29099 w 151739"/>
                  <a:gd name="connsiteY2" fmla="*/ 131248 h 131899"/>
                  <a:gd name="connsiteX3" fmla="*/ 6 w 151739"/>
                  <a:gd name="connsiteY3" fmla="*/ 110420 h 131899"/>
                  <a:gd name="connsiteX4" fmla="*/ 42868 w 151739"/>
                  <a:gd name="connsiteY4" fmla="*/ 62795 h 131899"/>
                  <a:gd name="connsiteX5" fmla="*/ 129865 w 151739"/>
                  <a:gd name="connsiteY5" fmla="*/ 3837 h 131899"/>
                  <a:gd name="connsiteX6" fmla="*/ 148467 w 151739"/>
                  <a:gd name="connsiteY6" fmla="*/ 11381 h 1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" fmla="*/ 3352 w 180873"/>
                <a:gd name="connsiteY0" fmla="*/ 166776 h 173137"/>
                <a:gd name="connsiteX1" fmla="*/ 93840 w 180873"/>
                <a:gd name="connsiteY1" fmla="*/ 64383 h 173137"/>
                <a:gd name="connsiteX2" fmla="*/ 179565 w 180873"/>
                <a:gd name="connsiteY2" fmla="*/ 89 h 173137"/>
                <a:gd name="connsiteX3" fmla="*/ 139083 w 180873"/>
                <a:gd name="connsiteY3" fmla="*/ 52476 h 173137"/>
                <a:gd name="connsiteX4" fmla="*/ 50977 w 180873"/>
                <a:gd name="connsiteY4" fmla="*/ 138201 h 173137"/>
                <a:gd name="connsiteX5" fmla="*/ 22402 w 180873"/>
                <a:gd name="connsiteY5" fmla="*/ 159633 h 173137"/>
                <a:gd name="connsiteX6" fmla="*/ 3352 w 180873"/>
                <a:gd name="connsiteY6" fmla="*/ 166776 h 173137"/>
                <a:gd name="connsiteX0" fmla="*/ 4789 w 182310"/>
                <a:gd name="connsiteY0" fmla="*/ 166776 h 185696"/>
                <a:gd name="connsiteX1" fmla="*/ 95277 w 182310"/>
                <a:gd name="connsiteY1" fmla="*/ 64383 h 185696"/>
                <a:gd name="connsiteX2" fmla="*/ 181002 w 182310"/>
                <a:gd name="connsiteY2" fmla="*/ 89 h 185696"/>
                <a:gd name="connsiteX3" fmla="*/ 140520 w 182310"/>
                <a:gd name="connsiteY3" fmla="*/ 52476 h 185696"/>
                <a:gd name="connsiteX4" fmla="*/ 52414 w 182310"/>
                <a:gd name="connsiteY4" fmla="*/ 138201 h 185696"/>
                <a:gd name="connsiteX5" fmla="*/ 16695 w 182310"/>
                <a:gd name="connsiteY5" fmla="*/ 183445 h 185696"/>
                <a:gd name="connsiteX6" fmla="*/ 4789 w 182310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8201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3439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6892 w 183912"/>
                <a:gd name="connsiteY0" fmla="*/ 166776 h 183799"/>
                <a:gd name="connsiteX1" fmla="*/ 97380 w 183912"/>
                <a:gd name="connsiteY1" fmla="*/ 64383 h 183799"/>
                <a:gd name="connsiteX2" fmla="*/ 183105 w 183912"/>
                <a:gd name="connsiteY2" fmla="*/ 89 h 183799"/>
                <a:gd name="connsiteX3" fmla="*/ 135479 w 183912"/>
                <a:gd name="connsiteY3" fmla="*/ 52476 h 183799"/>
                <a:gd name="connsiteX4" fmla="*/ 54517 w 183912"/>
                <a:gd name="connsiteY4" fmla="*/ 133439 h 183799"/>
                <a:gd name="connsiteX5" fmla="*/ 11655 w 183912"/>
                <a:gd name="connsiteY5" fmla="*/ 181064 h 183799"/>
                <a:gd name="connsiteX6" fmla="*/ 6892 w 183912"/>
                <a:gd name="connsiteY6" fmla="*/ 166776 h 183799"/>
                <a:gd name="connsiteX0" fmla="*/ 6892 w 183575"/>
                <a:gd name="connsiteY0" fmla="*/ 166823 h 183846"/>
                <a:gd name="connsiteX1" fmla="*/ 97380 w 183575"/>
                <a:gd name="connsiteY1" fmla="*/ 64430 h 183846"/>
                <a:gd name="connsiteX2" fmla="*/ 183105 w 183575"/>
                <a:gd name="connsiteY2" fmla="*/ 136 h 183846"/>
                <a:gd name="connsiteX3" fmla="*/ 128336 w 183575"/>
                <a:gd name="connsiteY3" fmla="*/ 50142 h 183846"/>
                <a:gd name="connsiteX4" fmla="*/ 54517 w 183575"/>
                <a:gd name="connsiteY4" fmla="*/ 133486 h 183846"/>
                <a:gd name="connsiteX5" fmla="*/ 11655 w 183575"/>
                <a:gd name="connsiteY5" fmla="*/ 181111 h 183846"/>
                <a:gd name="connsiteX6" fmla="*/ 6892 w 183575"/>
                <a:gd name="connsiteY6" fmla="*/ 166823 h 183846"/>
                <a:gd name="connsiteX0" fmla="*/ 6892 w 183417"/>
                <a:gd name="connsiteY0" fmla="*/ 166742 h 183765"/>
                <a:gd name="connsiteX1" fmla="*/ 97380 w 183417"/>
                <a:gd name="connsiteY1" fmla="*/ 64349 h 183765"/>
                <a:gd name="connsiteX2" fmla="*/ 183105 w 183417"/>
                <a:gd name="connsiteY2" fmla="*/ 55 h 183765"/>
                <a:gd name="connsiteX3" fmla="*/ 123574 w 183417"/>
                <a:gd name="connsiteY3" fmla="*/ 54824 h 183765"/>
                <a:gd name="connsiteX4" fmla="*/ 54517 w 183417"/>
                <a:gd name="connsiteY4" fmla="*/ 133405 h 183765"/>
                <a:gd name="connsiteX5" fmla="*/ 11655 w 183417"/>
                <a:gd name="connsiteY5" fmla="*/ 181030 h 183765"/>
                <a:gd name="connsiteX6" fmla="*/ 6892 w 183417"/>
                <a:gd name="connsiteY6" fmla="*/ 166742 h 183765"/>
                <a:gd name="connsiteX0" fmla="*/ 5402 w 181927"/>
                <a:gd name="connsiteY0" fmla="*/ 166742 h 183765"/>
                <a:gd name="connsiteX1" fmla="*/ 95890 w 181927"/>
                <a:gd name="connsiteY1" fmla="*/ 64349 h 183765"/>
                <a:gd name="connsiteX2" fmla="*/ 181615 w 181927"/>
                <a:gd name="connsiteY2" fmla="*/ 55 h 183765"/>
                <a:gd name="connsiteX3" fmla="*/ 122084 w 181927"/>
                <a:gd name="connsiteY3" fmla="*/ 54824 h 183765"/>
                <a:gd name="connsiteX4" fmla="*/ 53027 w 181927"/>
                <a:gd name="connsiteY4" fmla="*/ 133405 h 183765"/>
                <a:gd name="connsiteX5" fmla="*/ 14927 w 181927"/>
                <a:gd name="connsiteY5" fmla="*/ 181030 h 183765"/>
                <a:gd name="connsiteX6" fmla="*/ 5402 w 181927"/>
                <a:gd name="connsiteY6" fmla="*/ 166742 h 18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650893" y="220825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650893" y="2692749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215711" y="220825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9215710" y="2692749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650893" y="426728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6650893" y="4751785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15711" y="426728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9215710" y="4751785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问题评估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62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5997" y="0"/>
            <a:ext cx="6096000" cy="6858000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6556619" y="2678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论文</a:t>
            </a:r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摘要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56619" y="34425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主要</a:t>
            </a:r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创新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969479" y="2751951"/>
            <a:ext cx="253042" cy="253042"/>
            <a:chOff x="5969479" y="2712339"/>
            <a:chExt cx="253042" cy="253042"/>
          </a:xfrm>
        </p:grpSpPr>
        <p:sp>
          <p:nvSpPr>
            <p:cNvPr id="20" name="任意多边形 19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69479" y="3516087"/>
            <a:ext cx="253042" cy="253042"/>
            <a:chOff x="5969479" y="2712339"/>
            <a:chExt cx="253042" cy="253042"/>
          </a:xfrm>
        </p:grpSpPr>
        <p:sp>
          <p:nvSpPr>
            <p:cNvPr id="22" name="任意多边形 2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972512" y="1571203"/>
            <a:ext cx="2954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论文摘要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06211" y="114321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42C687"/>
                </a:solidFill>
              </a:rPr>
              <a:t>第一部分</a:t>
            </a:r>
          </a:p>
        </p:txBody>
      </p:sp>
    </p:spTree>
    <p:extLst>
      <p:ext uri="{BB962C8B-B14F-4D97-AF65-F5344CB8AC3E}">
        <p14:creationId xmlns:p14="http://schemas.microsoft.com/office/powerpoint/2010/main" val="12457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474867" y="2077263"/>
            <a:ext cx="4768768" cy="4794385"/>
            <a:chOff x="3513680" y="1931126"/>
            <a:chExt cx="5164640" cy="5192384"/>
          </a:xfrm>
        </p:grpSpPr>
        <p:pic>
          <p:nvPicPr>
            <p:cNvPr id="22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229"/>
            <a:stretch/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186" b="-1320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30693" y="3395781"/>
            <a:ext cx="1484148" cy="1484148"/>
            <a:chOff x="3427660" y="3452388"/>
            <a:chExt cx="1484148" cy="1484148"/>
          </a:xfrm>
        </p:grpSpPr>
        <p:sp>
          <p:nvSpPr>
            <p:cNvPr id="25" name="椭圆 24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27" name="Freeform 57"/>
              <p:cNvSpPr>
                <a:spLocks/>
              </p:cNvSpPr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923417" y="4360557"/>
            <a:ext cx="1484148" cy="1484148"/>
            <a:chOff x="7270150" y="4604902"/>
            <a:chExt cx="1484148" cy="1484148"/>
          </a:xfrm>
        </p:grpSpPr>
        <p:sp>
          <p:nvSpPr>
            <p:cNvPr id="33" name="椭圆 32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形标注 33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9403978" y="1948440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9403980" y="2399881"/>
            <a:ext cx="2119039" cy="8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682183" y="1928671"/>
            <a:ext cx="1484148" cy="1484148"/>
            <a:chOff x="7270150" y="1939337"/>
            <a:chExt cx="1484148" cy="1484148"/>
          </a:xfrm>
        </p:grpSpPr>
        <p:sp>
          <p:nvSpPr>
            <p:cNvPr id="38" name="椭圆 37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40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2" name="矩形 41"/>
          <p:cNvSpPr/>
          <p:nvPr/>
        </p:nvSpPr>
        <p:spPr>
          <a:xfrm>
            <a:off x="9587807" y="4428488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9587809" y="4879929"/>
            <a:ext cx="2128332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在此录入本图表的综合描述说明，在此录入本图表的综合描述说明，在此录入本图表的综合描述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655925" y="3387501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2082333" y="3838942"/>
            <a:ext cx="1886760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录入本图表的综合描述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说明，在此录入本图表的描述说明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相关对策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55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2" grpId="0"/>
      <p:bldP spid="43" grpId="0"/>
      <p:bldP spid="44" grpId="0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肘形连接符 46"/>
          <p:cNvCxnSpPr>
            <a:stCxn id="48" idx="6"/>
            <a:endCxn id="73" idx="2"/>
          </p:cNvCxnSpPr>
          <p:nvPr/>
        </p:nvCxnSpPr>
        <p:spPr>
          <a:xfrm>
            <a:off x="5614914" y="2418470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858914" y="2040470"/>
            <a:ext cx="756000" cy="756000"/>
            <a:chOff x="4534974" y="2492893"/>
            <a:chExt cx="756000" cy="756000"/>
          </a:xfrm>
        </p:grpSpPr>
        <p:sp>
          <p:nvSpPr>
            <p:cNvPr id="48" name="椭圆 47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50" name="Freeform 159"/>
              <p:cNvSpPr>
                <a:spLocks/>
              </p:cNvSpPr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  <p:sp>
            <p:nvSpPr>
              <p:cNvPr id="51" name="Freeform 160"/>
              <p:cNvSpPr>
                <a:spLocks/>
              </p:cNvSpPr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</p:grpSp>
      </p:grpSp>
      <p:cxnSp>
        <p:nvCxnSpPr>
          <p:cNvPr id="53" name="肘形连接符 52"/>
          <p:cNvCxnSpPr>
            <a:stCxn id="54" idx="6"/>
            <a:endCxn id="75" idx="2"/>
          </p:cNvCxnSpPr>
          <p:nvPr/>
        </p:nvCxnSpPr>
        <p:spPr>
          <a:xfrm>
            <a:off x="5614914" y="4605102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858914" y="4227102"/>
            <a:ext cx="756000" cy="756000"/>
            <a:chOff x="4534974" y="4368345"/>
            <a:chExt cx="756000" cy="756000"/>
          </a:xfrm>
        </p:grpSpPr>
        <p:sp>
          <p:nvSpPr>
            <p:cNvPr id="54" name="椭圆 53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7" name="肘形连接符 56"/>
          <p:cNvCxnSpPr>
            <a:stCxn id="58" idx="6"/>
            <a:endCxn id="74" idx="2"/>
          </p:cNvCxnSpPr>
          <p:nvPr/>
        </p:nvCxnSpPr>
        <p:spPr>
          <a:xfrm>
            <a:off x="5614914" y="3511786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858914" y="3133786"/>
            <a:ext cx="756000" cy="756000"/>
            <a:chOff x="4534974" y="3430619"/>
            <a:chExt cx="756000" cy="756000"/>
          </a:xfrm>
        </p:grpSpPr>
        <p:sp>
          <p:nvSpPr>
            <p:cNvPr id="58" name="椭圆 57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9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60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62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</p:grpSp>
      </p:grpSp>
      <p:cxnSp>
        <p:nvCxnSpPr>
          <p:cNvPr id="64" name="直接连接符 63"/>
          <p:cNvCxnSpPr>
            <a:endCxn id="65" idx="6"/>
          </p:cNvCxnSpPr>
          <p:nvPr/>
        </p:nvCxnSpPr>
        <p:spPr>
          <a:xfrm flipH="1" flipV="1">
            <a:off x="5614914" y="5698417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858914" y="5320417"/>
            <a:ext cx="756000" cy="756000"/>
            <a:chOff x="4534974" y="5306072"/>
            <a:chExt cx="756000" cy="756000"/>
          </a:xfrm>
        </p:grpSpPr>
        <p:sp>
          <p:nvSpPr>
            <p:cNvPr id="65" name="椭圆 64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8" name="Freeform 18"/>
              <p:cNvSpPr>
                <a:spLocks/>
              </p:cNvSpPr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9" name="任意多边形 68"/>
          <p:cNvSpPr/>
          <p:nvPr/>
        </p:nvSpPr>
        <p:spPr>
          <a:xfrm>
            <a:off x="10528325" y="2334598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>
            <a:off x="9294309" y="4111617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>
            <a:off x="8060291" y="4871718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>
            <a:off x="6070625" y="5410391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10974876" y="3371440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9740860" y="4352859"/>
            <a:ext cx="288000" cy="288000"/>
          </a:xfrm>
          <a:prstGeom prst="ellips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506842" y="4992833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895000" y="5559851"/>
            <a:ext cx="288000" cy="288000"/>
          </a:xfrm>
          <a:prstGeom prst="ellipse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3501846" y="196179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251983" y="234177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501846" y="306361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251983" y="344359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501846" y="416543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251983" y="454541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501846" y="5267256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251983" y="564723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相关对策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5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9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50"/>
                            </p:stCondLst>
                            <p:childTnLst>
                              <p:par>
                                <p:cTn id="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3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85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35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850"/>
                            </p:stCondLst>
                            <p:childTnLst>
                              <p:par>
                                <p:cTn id="1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35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1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6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1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5997" y="0"/>
            <a:ext cx="6096000" cy="6858000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969479" y="2690173"/>
            <a:ext cx="253042" cy="253042"/>
            <a:chOff x="5969479" y="2712339"/>
            <a:chExt cx="253042" cy="253042"/>
          </a:xfrm>
        </p:grpSpPr>
        <p:sp>
          <p:nvSpPr>
            <p:cNvPr id="20" name="任意多边形 19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69479" y="3454309"/>
            <a:ext cx="253042" cy="253042"/>
            <a:chOff x="5969479" y="2712339"/>
            <a:chExt cx="253042" cy="253042"/>
          </a:xfrm>
        </p:grpSpPr>
        <p:sp>
          <p:nvSpPr>
            <p:cNvPr id="22" name="任意多边形 2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972512" y="1571203"/>
            <a:ext cx="2954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06211" y="114321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42C687"/>
                </a:solidFill>
              </a:rPr>
              <a:t>第五部分</a:t>
            </a:r>
            <a:endParaRPr lang="zh-CN" altLang="en-US" sz="2800" dirty="0">
              <a:solidFill>
                <a:srgbClr val="42C687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969479" y="4218445"/>
            <a:ext cx="253042" cy="253042"/>
            <a:chOff x="5969479" y="2712339"/>
            <a:chExt cx="253042" cy="253042"/>
          </a:xfrm>
        </p:grpSpPr>
        <p:sp>
          <p:nvSpPr>
            <p:cNvPr id="72" name="任意多边形 7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69479" y="4982581"/>
            <a:ext cx="253042" cy="253042"/>
            <a:chOff x="5969479" y="2712339"/>
            <a:chExt cx="253042" cy="253042"/>
          </a:xfrm>
        </p:grpSpPr>
        <p:sp>
          <p:nvSpPr>
            <p:cNvPr id="75" name="任意多边形 74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6566967" y="26166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研究总结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566967" y="338077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成绩与思考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6566967" y="41449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参考文献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566967" y="490904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特别谢鸣</a:t>
            </a:r>
          </a:p>
        </p:txBody>
      </p:sp>
    </p:spTree>
    <p:extLst>
      <p:ext uri="{BB962C8B-B14F-4D97-AF65-F5344CB8AC3E}">
        <p14:creationId xmlns:p14="http://schemas.microsoft.com/office/powerpoint/2010/main" val="15252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77" grpId="0"/>
      <p:bldP spid="78" grpId="0"/>
      <p:bldP spid="79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/>
          <p:nvPr/>
        </p:nvCxnSpPr>
        <p:spPr>
          <a:xfrm flipH="1">
            <a:off x="8773676" y="4627233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211773" y="5850436"/>
            <a:ext cx="1291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4337029" y="4644965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4337030" y="3272731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5493068" y="1738304"/>
            <a:ext cx="1041574" cy="262891"/>
            <a:chOff x="4470269" y="1661160"/>
            <a:chExt cx="1290451" cy="262890"/>
          </a:xfrm>
        </p:grpSpPr>
        <p:cxnSp>
          <p:nvCxnSpPr>
            <p:cNvPr id="58" name="直接连接符 57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7585549" y="2745684"/>
            <a:ext cx="1203960" cy="1051561"/>
            <a:chOff x="6842760" y="2637270"/>
            <a:chExt cx="1203960" cy="1051560"/>
          </a:xfrm>
          <a:solidFill>
            <a:srgbClr val="B91F38"/>
          </a:solidFill>
        </p:grpSpPr>
        <p:sp>
          <p:nvSpPr>
            <p:cNvPr id="61" name="六边形 60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02426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268641" y="1987493"/>
            <a:ext cx="1203960" cy="1051563"/>
            <a:chOff x="5525852" y="1879080"/>
            <a:chExt cx="1203960" cy="1051560"/>
          </a:xfrm>
        </p:grpSpPr>
        <p:sp>
          <p:nvSpPr>
            <p:cNvPr id="64" name="六边形 63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686669" y="1989362"/>
              <a:ext cx="882327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569717" y="4101453"/>
            <a:ext cx="1203960" cy="1051563"/>
            <a:chOff x="6842760" y="4008870"/>
            <a:chExt cx="1203960" cy="1051560"/>
          </a:xfrm>
        </p:grpSpPr>
        <p:sp>
          <p:nvSpPr>
            <p:cNvPr id="67" name="六边形 66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981635" y="4119152"/>
              <a:ext cx="926211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949026" y="4117286"/>
            <a:ext cx="1203960" cy="1051563"/>
            <a:chOff x="4206240" y="4008870"/>
            <a:chExt cx="1203960" cy="1051560"/>
          </a:xfrm>
        </p:grpSpPr>
        <p:sp>
          <p:nvSpPr>
            <p:cNvPr id="70" name="六边形 69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397857" y="4119152"/>
              <a:ext cx="820725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949026" y="2745684"/>
            <a:ext cx="1203960" cy="1051561"/>
            <a:chOff x="4206240" y="2637270"/>
            <a:chExt cx="1203960" cy="1051560"/>
          </a:xfrm>
        </p:grpSpPr>
        <p:sp>
          <p:nvSpPr>
            <p:cNvPr id="73" name="六边形 72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38774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268641" y="4807489"/>
            <a:ext cx="1203960" cy="1051561"/>
            <a:chOff x="5525852" y="4683240"/>
            <a:chExt cx="1203960" cy="1051560"/>
          </a:xfrm>
          <a:solidFill>
            <a:srgbClr val="1F8EB9"/>
          </a:solidFill>
        </p:grpSpPr>
        <p:sp>
          <p:nvSpPr>
            <p:cNvPr id="76" name="六边形 75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693281" y="485507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4243211" y="150480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2163755" y="1869752"/>
            <a:ext cx="329002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89" name="矩形 88"/>
          <p:cNvSpPr/>
          <p:nvPr/>
        </p:nvSpPr>
        <p:spPr>
          <a:xfrm>
            <a:off x="3047894" y="286065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2261117" y="3225603"/>
            <a:ext cx="199734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1" name="矩形 90"/>
          <p:cNvSpPr/>
          <p:nvPr/>
        </p:nvSpPr>
        <p:spPr>
          <a:xfrm>
            <a:off x="3047894" y="428002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2261117" y="4644965"/>
            <a:ext cx="199734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3" name="矩形 92"/>
          <p:cNvSpPr/>
          <p:nvPr/>
        </p:nvSpPr>
        <p:spPr>
          <a:xfrm>
            <a:off x="9448807" y="226917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矩形 47"/>
          <p:cNvSpPr>
            <a:spLocks noChangeArrowheads="1"/>
          </p:cNvSpPr>
          <p:nvPr/>
        </p:nvSpPr>
        <p:spPr bwMode="auto">
          <a:xfrm>
            <a:off x="9448805" y="2649886"/>
            <a:ext cx="214070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5" name="矩形 94"/>
          <p:cNvSpPr/>
          <p:nvPr/>
        </p:nvSpPr>
        <p:spPr>
          <a:xfrm>
            <a:off x="9466559" y="395236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9466558" y="4333078"/>
            <a:ext cx="214070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7" name="矩形 96"/>
          <p:cNvSpPr/>
          <p:nvPr/>
        </p:nvSpPr>
        <p:spPr>
          <a:xfrm>
            <a:off x="8634803" y="533453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矩形 47"/>
          <p:cNvSpPr>
            <a:spLocks noChangeArrowheads="1"/>
          </p:cNvSpPr>
          <p:nvPr/>
        </p:nvSpPr>
        <p:spPr bwMode="auto">
          <a:xfrm>
            <a:off x="8634805" y="5715243"/>
            <a:ext cx="285308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99" name="组合 98"/>
          <p:cNvGrpSpPr/>
          <p:nvPr/>
        </p:nvGrpSpPr>
        <p:grpSpPr>
          <a:xfrm flipH="1">
            <a:off x="8517393" y="2496703"/>
            <a:ext cx="884112" cy="262891"/>
            <a:chOff x="4255294" y="1661160"/>
            <a:chExt cx="1505426" cy="262890"/>
          </a:xfrm>
        </p:grpSpPr>
        <p:cxnSp>
          <p:nvCxnSpPr>
            <p:cNvPr id="100" name="直接连接符 9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927099" y="3133578"/>
            <a:ext cx="1887055" cy="1592580"/>
            <a:chOff x="5927099" y="3207123"/>
            <a:chExt cx="1887055" cy="1592580"/>
          </a:xfrm>
        </p:grpSpPr>
        <p:sp>
          <p:nvSpPr>
            <p:cNvPr id="79" name="六边形 78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291627" y="3451750"/>
              <a:ext cx="1157999" cy="110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研究总结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40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7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7515020" y="1806986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161448" y="2056403"/>
            <a:ext cx="2877871" cy="338962"/>
            <a:chOff x="3249264" y="1751685"/>
            <a:chExt cx="2994025" cy="338961"/>
          </a:xfrm>
        </p:grpSpPr>
        <p:grpSp>
          <p:nvGrpSpPr>
            <p:cNvPr id="4" name="组合 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42C6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5335260" y="1751685"/>
              <a:ext cx="67375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7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61448" y="2467469"/>
            <a:ext cx="2877871" cy="338362"/>
            <a:chOff x="3249264" y="2162753"/>
            <a:chExt cx="2994025" cy="338362"/>
          </a:xfrm>
        </p:grpSpPr>
        <p:grpSp>
          <p:nvGrpSpPr>
            <p:cNvPr id="9" name="组合 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42C6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118871" y="2162753"/>
              <a:ext cx="673754" cy="33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7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56453" y="4237657"/>
            <a:ext cx="2894725" cy="352594"/>
            <a:chOff x="3244272" y="3932941"/>
            <a:chExt cx="3011560" cy="352593"/>
          </a:xfrm>
        </p:grpSpPr>
        <p:sp>
          <p:nvSpPr>
            <p:cNvPr id="14" name="圆角矩形 1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18923" y="3932941"/>
              <a:ext cx="90769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7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56458" y="4629689"/>
            <a:ext cx="2891825" cy="351887"/>
            <a:chOff x="3244272" y="4324968"/>
            <a:chExt cx="3008542" cy="351885"/>
          </a:xfrm>
        </p:grpSpPr>
        <p:sp>
          <p:nvSpPr>
            <p:cNvPr id="18" name="圆角矩形 1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26614" y="4324968"/>
              <a:ext cx="673754" cy="33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7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96115" y="1752394"/>
            <a:ext cx="2158455" cy="2196000"/>
            <a:chOff x="471707" y="1675770"/>
            <a:chExt cx="2158455" cy="2196000"/>
          </a:xfrm>
          <a:solidFill>
            <a:srgbClr val="42C687"/>
          </a:solidFill>
        </p:grpSpPr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26" name="Freeform 288"/>
              <p:cNvSpPr>
                <a:spLocks/>
              </p:cNvSpPr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91"/>
              <p:cNvSpPr>
                <a:spLocks/>
              </p:cNvSpPr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24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933"/>
              <p:cNvSpPr>
                <a:spLocks/>
              </p:cNvSpPr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2206190" y="3966426"/>
            <a:ext cx="2158455" cy="2196000"/>
            <a:chOff x="478903" y="4355475"/>
            <a:chExt cx="2158455" cy="2196000"/>
          </a:xfrm>
          <a:solidFill>
            <a:srgbClr val="333333"/>
          </a:solidFill>
        </p:grpSpPr>
        <p:grpSp>
          <p:nvGrpSpPr>
            <p:cNvPr id="30" name="组合 2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35" name="Freeform 69"/>
              <p:cNvSpPr>
                <a:spLocks/>
              </p:cNvSpPr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70"/>
              <p:cNvSpPr>
                <a:spLocks/>
              </p:cNvSpPr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2" name="Freeform 288"/>
              <p:cNvSpPr>
                <a:spLocks/>
              </p:cNvSpPr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91"/>
              <p:cNvSpPr>
                <a:spLocks/>
              </p:cNvSpPr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7947637" y="178524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947637" y="2173546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947637" y="330917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947637" y="3697470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1" name="矩形 40"/>
          <p:cNvSpPr/>
          <p:nvPr/>
        </p:nvSpPr>
        <p:spPr>
          <a:xfrm>
            <a:off x="7947637" y="48330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947637" y="5221393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43" name="矩形 42"/>
          <p:cNvSpPr/>
          <p:nvPr/>
        </p:nvSpPr>
        <p:spPr>
          <a:xfrm>
            <a:off x="4254281" y="165473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238518" y="2836803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5" name="矩形 44"/>
          <p:cNvSpPr/>
          <p:nvPr/>
        </p:nvSpPr>
        <p:spPr>
          <a:xfrm>
            <a:off x="4254281" y="386011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4238518" y="5026421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8" name="矩形 3"/>
          <p:cNvSpPr>
            <a:spLocks noChangeArrowheads="1"/>
          </p:cNvSpPr>
          <p:nvPr/>
        </p:nvSpPr>
        <p:spPr bwMode="auto">
          <a:xfrm>
            <a:off x="5958652" y="406444"/>
            <a:ext cx="210825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成绩与思考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58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9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4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3"/>
          <p:cNvSpPr txBox="1">
            <a:spLocks/>
          </p:cNvSpPr>
          <p:nvPr/>
        </p:nvSpPr>
        <p:spPr>
          <a:xfrm>
            <a:off x="2660329" y="1860267"/>
            <a:ext cx="2181659" cy="2181659"/>
          </a:xfrm>
          <a:prstGeom prst="ellipse">
            <a:avLst/>
          </a:prstGeom>
          <a:solidFill>
            <a:srgbClr val="42C68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JM" sz="2131" dirty="0"/>
          </a:p>
        </p:txBody>
      </p:sp>
      <p:sp>
        <p:nvSpPr>
          <p:cNvPr id="63" name="Text Placeholder 4"/>
          <p:cNvSpPr txBox="1">
            <a:spLocks/>
          </p:cNvSpPr>
          <p:nvPr/>
        </p:nvSpPr>
        <p:spPr>
          <a:xfrm>
            <a:off x="5885244" y="1870801"/>
            <a:ext cx="2181659" cy="2181659"/>
          </a:xfrm>
          <a:prstGeom prst="ellipse">
            <a:avLst/>
          </a:prstGeom>
          <a:solidFill>
            <a:srgbClr val="333333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JM" sz="2131" dirty="0"/>
          </a:p>
        </p:txBody>
      </p:sp>
      <p:sp>
        <p:nvSpPr>
          <p:cNvPr id="64" name="Text Placeholder 5"/>
          <p:cNvSpPr txBox="1">
            <a:spLocks/>
          </p:cNvSpPr>
          <p:nvPr/>
        </p:nvSpPr>
        <p:spPr>
          <a:xfrm>
            <a:off x="9110160" y="1870801"/>
            <a:ext cx="2181659" cy="2181659"/>
          </a:xfrm>
          <a:prstGeom prst="ellipse">
            <a:avLst/>
          </a:prstGeom>
          <a:solidFill>
            <a:srgbClr val="42C68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JM" sz="2131" dirty="0"/>
          </a:p>
        </p:txBody>
      </p:sp>
      <p:sp>
        <p:nvSpPr>
          <p:cNvPr id="65" name="Right Arrow 10"/>
          <p:cNvSpPr/>
          <p:nvPr/>
        </p:nvSpPr>
        <p:spPr>
          <a:xfrm rot="16200000" flipV="1">
            <a:off x="2286954" y="2680310"/>
            <a:ext cx="923453" cy="623331"/>
          </a:xfrm>
          <a:prstGeom prst="rightArrow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 sz="2131"/>
          </a:p>
        </p:txBody>
      </p:sp>
      <p:sp>
        <p:nvSpPr>
          <p:cNvPr id="66" name="Right Arrow 11"/>
          <p:cNvSpPr/>
          <p:nvPr/>
        </p:nvSpPr>
        <p:spPr>
          <a:xfrm rot="16200000" flipV="1">
            <a:off x="5512157" y="2680310"/>
            <a:ext cx="923453" cy="623331"/>
          </a:xfrm>
          <a:prstGeom prst="rightArrow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 sz="2131"/>
          </a:p>
        </p:txBody>
      </p:sp>
      <p:sp>
        <p:nvSpPr>
          <p:cNvPr id="67" name="Right Arrow 12"/>
          <p:cNvSpPr/>
          <p:nvPr/>
        </p:nvSpPr>
        <p:spPr>
          <a:xfrm rot="5400000" flipV="1">
            <a:off x="8757087" y="2680310"/>
            <a:ext cx="923453" cy="623331"/>
          </a:xfrm>
          <a:prstGeom prst="rightArrow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 sz="2131"/>
          </a:p>
        </p:txBody>
      </p:sp>
      <p:grpSp>
        <p:nvGrpSpPr>
          <p:cNvPr id="76" name="组合 75"/>
          <p:cNvGrpSpPr/>
          <p:nvPr/>
        </p:nvGrpSpPr>
        <p:grpSpPr>
          <a:xfrm>
            <a:off x="2419748" y="4460695"/>
            <a:ext cx="2662991" cy="1538767"/>
            <a:chOff x="1687778" y="4584791"/>
            <a:chExt cx="2343898" cy="992595"/>
          </a:xfrm>
        </p:grpSpPr>
        <p:sp>
          <p:nvSpPr>
            <p:cNvPr id="77" name="文本框 76"/>
            <p:cNvSpPr txBox="1"/>
            <p:nvPr/>
          </p:nvSpPr>
          <p:spPr>
            <a:xfrm>
              <a:off x="1687778" y="4872230"/>
              <a:ext cx="2343898" cy="705156"/>
            </a:xfrm>
            <a:prstGeom prst="rect">
              <a:avLst/>
            </a:prstGeom>
          </p:spPr>
          <p:txBody>
            <a:bodyPr vert="horz" lIns="121807" tIns="60904" rIns="121807" bIns="60904" rtlCol="0" anchor="t">
              <a:noAutofit/>
            </a:bodyPr>
            <a:lstStyle>
              <a:lvl1pPr indent="0">
                <a:lnSpc>
                  <a:spcPct val="15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1pPr>
              <a:lvl2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20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2pPr>
              <a:lvl3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3pPr>
              <a:lvl4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4pPr>
              <a:lvl5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5pPr>
              <a:lvl6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6pPr>
              <a:lvl7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7pPr>
              <a:lvl8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8pPr>
              <a:lvl9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2298744" y="4584791"/>
              <a:ext cx="1121966" cy="36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3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3153804" y="2746187"/>
            <a:ext cx="1375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410173" y="2746187"/>
            <a:ext cx="1375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9603634" y="2746187"/>
            <a:ext cx="1375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5644866" y="4460695"/>
            <a:ext cx="2662991" cy="1538767"/>
            <a:chOff x="1687778" y="4584791"/>
            <a:chExt cx="2343898" cy="992595"/>
          </a:xfrm>
        </p:grpSpPr>
        <p:sp>
          <p:nvSpPr>
            <p:cNvPr id="84" name="文本框 83"/>
            <p:cNvSpPr txBox="1"/>
            <p:nvPr/>
          </p:nvSpPr>
          <p:spPr>
            <a:xfrm>
              <a:off x="1687778" y="4872230"/>
              <a:ext cx="2343898" cy="705156"/>
            </a:xfrm>
            <a:prstGeom prst="rect">
              <a:avLst/>
            </a:prstGeom>
          </p:spPr>
          <p:txBody>
            <a:bodyPr vert="horz" lIns="121807" tIns="60904" rIns="121807" bIns="60904" rtlCol="0" anchor="t">
              <a:noAutofit/>
            </a:bodyPr>
            <a:lstStyle>
              <a:lvl1pPr indent="0">
                <a:lnSpc>
                  <a:spcPct val="15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1pPr>
              <a:lvl2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20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2pPr>
              <a:lvl3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3pPr>
              <a:lvl4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4pPr>
              <a:lvl5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5pPr>
              <a:lvl6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6pPr>
              <a:lvl7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7pPr>
              <a:lvl8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8pPr>
              <a:lvl9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298744" y="4584791"/>
              <a:ext cx="1121966" cy="36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3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869493" y="4460695"/>
            <a:ext cx="2662991" cy="1538767"/>
            <a:chOff x="1687778" y="4584791"/>
            <a:chExt cx="2343898" cy="992595"/>
          </a:xfrm>
        </p:grpSpPr>
        <p:sp>
          <p:nvSpPr>
            <p:cNvPr id="87" name="文本框 86"/>
            <p:cNvSpPr txBox="1"/>
            <p:nvPr/>
          </p:nvSpPr>
          <p:spPr>
            <a:xfrm>
              <a:off x="1687778" y="4872230"/>
              <a:ext cx="2343898" cy="705156"/>
            </a:xfrm>
            <a:prstGeom prst="rect">
              <a:avLst/>
            </a:prstGeom>
          </p:spPr>
          <p:txBody>
            <a:bodyPr vert="horz" lIns="121807" tIns="60904" rIns="121807" bIns="60904" rtlCol="0" anchor="t">
              <a:noAutofit/>
            </a:bodyPr>
            <a:lstStyle>
              <a:lvl1pPr indent="0">
                <a:lnSpc>
                  <a:spcPct val="15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1pPr>
              <a:lvl2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20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2pPr>
              <a:lvl3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3pPr>
              <a:lvl4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4pPr>
              <a:lvl5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5pPr>
              <a:lvl6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6pPr>
              <a:lvl7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7pPr>
              <a:lvl8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8pPr>
              <a:lvl9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298744" y="4584791"/>
              <a:ext cx="1121966" cy="36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3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5958652" y="406444"/>
            <a:ext cx="210825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成绩与思考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78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 build="p" animBg="1"/>
      <p:bldP spid="64" grpId="0" build="p" animBg="1"/>
      <p:bldP spid="65" grpId="0" animBg="1"/>
      <p:bldP spid="66" grpId="0" animBg="1"/>
      <p:bldP spid="67" grpId="0" animBg="1"/>
      <p:bldP spid="80" grpId="0"/>
      <p:bldP spid="81" grpId="0"/>
      <p:bldP spid="82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47739" y="4796424"/>
            <a:ext cx="838200" cy="838200"/>
            <a:chOff x="8799095" y="1876644"/>
            <a:chExt cx="838200" cy="838200"/>
          </a:xfrm>
        </p:grpSpPr>
        <p:sp>
          <p:nvSpPr>
            <p:cNvPr id="52" name="Rounded Rectangle 13"/>
            <p:cNvSpPr/>
            <p:nvPr/>
          </p:nvSpPr>
          <p:spPr>
            <a:xfrm>
              <a:off x="8799095" y="1876644"/>
              <a:ext cx="838200" cy="838200"/>
            </a:xfrm>
            <a:prstGeom prst="round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44"/>
            <p:cNvSpPr>
              <a:spLocks noEditPoints="1"/>
            </p:cNvSpPr>
            <p:nvPr/>
          </p:nvSpPr>
          <p:spPr bwMode="auto">
            <a:xfrm>
              <a:off x="9017284" y="2097329"/>
              <a:ext cx="401822" cy="396830"/>
            </a:xfrm>
            <a:custGeom>
              <a:avLst/>
              <a:gdLst>
                <a:gd name="T0" fmla="*/ 114 w 121"/>
                <a:gd name="T1" fmla="*/ 89 h 119"/>
                <a:gd name="T2" fmla="*/ 88 w 121"/>
                <a:gd name="T3" fmla="*/ 62 h 119"/>
                <a:gd name="T4" fmla="*/ 71 w 121"/>
                <a:gd name="T5" fmla="*/ 58 h 119"/>
                <a:gd name="T6" fmla="*/ 61 w 121"/>
                <a:gd name="T7" fmla="*/ 48 h 119"/>
                <a:gd name="T8" fmla="*/ 56 w 121"/>
                <a:gd name="T9" fmla="*/ 33 h 119"/>
                <a:gd name="T10" fmla="*/ 30 w 121"/>
                <a:gd name="T11" fmla="*/ 6 h 119"/>
                <a:gd name="T12" fmla="*/ 7 w 121"/>
                <a:gd name="T13" fmla="*/ 6 h 119"/>
                <a:gd name="T14" fmla="*/ 7 w 121"/>
                <a:gd name="T15" fmla="*/ 29 h 119"/>
                <a:gd name="T16" fmla="*/ 33 w 121"/>
                <a:gd name="T17" fmla="*/ 56 h 119"/>
                <a:gd name="T18" fmla="*/ 51 w 121"/>
                <a:gd name="T19" fmla="*/ 60 h 119"/>
                <a:gd name="T20" fmla="*/ 60 w 121"/>
                <a:gd name="T21" fmla="*/ 70 h 119"/>
                <a:gd name="T22" fmla="*/ 65 w 121"/>
                <a:gd name="T23" fmla="*/ 85 h 119"/>
                <a:gd name="T24" fmla="*/ 91 w 121"/>
                <a:gd name="T25" fmla="*/ 112 h 119"/>
                <a:gd name="T26" fmla="*/ 114 w 121"/>
                <a:gd name="T27" fmla="*/ 112 h 119"/>
                <a:gd name="T28" fmla="*/ 114 w 121"/>
                <a:gd name="T29" fmla="*/ 89 h 119"/>
                <a:gd name="T30" fmla="*/ 36 w 121"/>
                <a:gd name="T31" fmla="*/ 51 h 119"/>
                <a:gd name="T32" fmla="*/ 12 w 121"/>
                <a:gd name="T33" fmla="*/ 27 h 119"/>
                <a:gd name="T34" fmla="*/ 11 w 121"/>
                <a:gd name="T35" fmla="*/ 11 h 119"/>
                <a:gd name="T36" fmla="*/ 27 w 121"/>
                <a:gd name="T37" fmla="*/ 12 h 119"/>
                <a:gd name="T38" fmla="*/ 51 w 121"/>
                <a:gd name="T39" fmla="*/ 36 h 119"/>
                <a:gd name="T40" fmla="*/ 54 w 121"/>
                <a:gd name="T41" fmla="*/ 42 h 119"/>
                <a:gd name="T42" fmla="*/ 43 w 121"/>
                <a:gd name="T43" fmla="*/ 42 h 119"/>
                <a:gd name="T44" fmla="*/ 43 w 121"/>
                <a:gd name="T45" fmla="*/ 53 h 119"/>
                <a:gd name="T46" fmla="*/ 45 w 121"/>
                <a:gd name="T47" fmla="*/ 54 h 119"/>
                <a:gd name="T48" fmla="*/ 36 w 121"/>
                <a:gd name="T49" fmla="*/ 51 h 119"/>
                <a:gd name="T50" fmla="*/ 110 w 121"/>
                <a:gd name="T51" fmla="*/ 107 h 119"/>
                <a:gd name="T52" fmla="*/ 94 w 121"/>
                <a:gd name="T53" fmla="*/ 107 h 119"/>
                <a:gd name="T54" fmla="*/ 70 w 121"/>
                <a:gd name="T55" fmla="*/ 83 h 119"/>
                <a:gd name="T56" fmla="*/ 67 w 121"/>
                <a:gd name="T57" fmla="*/ 76 h 119"/>
                <a:gd name="T58" fmla="*/ 71 w 121"/>
                <a:gd name="T59" fmla="*/ 80 h 119"/>
                <a:gd name="T60" fmla="*/ 82 w 121"/>
                <a:gd name="T61" fmla="*/ 80 h 119"/>
                <a:gd name="T62" fmla="*/ 82 w 121"/>
                <a:gd name="T63" fmla="*/ 69 h 119"/>
                <a:gd name="T64" fmla="*/ 77 w 121"/>
                <a:gd name="T65" fmla="*/ 64 h 119"/>
                <a:gd name="T66" fmla="*/ 85 w 121"/>
                <a:gd name="T67" fmla="*/ 68 h 119"/>
                <a:gd name="T68" fmla="*/ 109 w 121"/>
                <a:gd name="T69" fmla="*/ 92 h 119"/>
                <a:gd name="T70" fmla="*/ 110 w 121"/>
                <a:gd name="T71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19">
                  <a:moveTo>
                    <a:pt x="114" y="89"/>
                  </a:moveTo>
                  <a:cubicBezTo>
                    <a:pt x="88" y="62"/>
                    <a:pt x="88" y="62"/>
                    <a:pt x="88" y="62"/>
                  </a:cubicBezTo>
                  <a:cubicBezTo>
                    <a:pt x="83" y="58"/>
                    <a:pt x="77" y="57"/>
                    <a:pt x="71" y="5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3"/>
                    <a:pt x="61" y="37"/>
                    <a:pt x="56" y="3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0"/>
                    <a:pt x="13" y="0"/>
                    <a:pt x="7" y="6"/>
                  </a:cubicBezTo>
                  <a:cubicBezTo>
                    <a:pt x="0" y="13"/>
                    <a:pt x="0" y="23"/>
                    <a:pt x="7" y="2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61"/>
                    <a:pt x="45" y="62"/>
                    <a:pt x="51" y="6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75"/>
                    <a:pt x="60" y="81"/>
                    <a:pt x="65" y="85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8" y="119"/>
                    <a:pt x="108" y="119"/>
                    <a:pt x="114" y="112"/>
                  </a:cubicBezTo>
                  <a:cubicBezTo>
                    <a:pt x="121" y="106"/>
                    <a:pt x="121" y="95"/>
                    <a:pt x="114" y="89"/>
                  </a:cubicBezTo>
                  <a:close/>
                  <a:moveTo>
                    <a:pt x="36" y="51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7" y="22"/>
                    <a:pt x="7" y="15"/>
                    <a:pt x="11" y="11"/>
                  </a:cubicBezTo>
                  <a:cubicBezTo>
                    <a:pt x="16" y="7"/>
                    <a:pt x="23" y="7"/>
                    <a:pt x="27" y="1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37"/>
                    <a:pt x="54" y="40"/>
                    <a:pt x="54" y="42"/>
                  </a:cubicBezTo>
                  <a:cubicBezTo>
                    <a:pt x="51" y="39"/>
                    <a:pt x="46" y="39"/>
                    <a:pt x="43" y="42"/>
                  </a:cubicBezTo>
                  <a:cubicBezTo>
                    <a:pt x="40" y="45"/>
                    <a:pt x="40" y="50"/>
                    <a:pt x="43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4"/>
                    <a:pt x="38" y="53"/>
                    <a:pt x="36" y="51"/>
                  </a:cubicBezTo>
                  <a:close/>
                  <a:moveTo>
                    <a:pt x="110" y="107"/>
                  </a:moveTo>
                  <a:cubicBezTo>
                    <a:pt x="105" y="111"/>
                    <a:pt x="98" y="111"/>
                    <a:pt x="94" y="107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68" y="81"/>
                    <a:pt x="67" y="78"/>
                    <a:pt x="67" y="76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4" y="83"/>
                    <a:pt x="79" y="83"/>
                    <a:pt x="82" y="80"/>
                  </a:cubicBezTo>
                  <a:cubicBezTo>
                    <a:pt x="85" y="77"/>
                    <a:pt x="85" y="72"/>
                    <a:pt x="82" y="69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80" y="64"/>
                    <a:pt x="83" y="65"/>
                    <a:pt x="85" y="68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14" y="96"/>
                    <a:pt x="114" y="103"/>
                    <a:pt x="11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88028" y="1738703"/>
            <a:ext cx="838200" cy="838200"/>
            <a:chOff x="6226075" y="1876644"/>
            <a:chExt cx="838200" cy="838200"/>
          </a:xfrm>
        </p:grpSpPr>
        <p:sp>
          <p:nvSpPr>
            <p:cNvPr id="51" name="Rounded Rectangle 11"/>
            <p:cNvSpPr/>
            <p:nvPr/>
          </p:nvSpPr>
          <p:spPr>
            <a:xfrm>
              <a:off x="6226075" y="1876644"/>
              <a:ext cx="838200" cy="838200"/>
            </a:xfrm>
            <a:prstGeom prst="round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24"/>
            <p:cNvGrpSpPr/>
            <p:nvPr/>
          </p:nvGrpSpPr>
          <p:grpSpPr>
            <a:xfrm>
              <a:off x="6439272" y="2107312"/>
              <a:ext cx="411805" cy="376863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58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847739" y="3267563"/>
            <a:ext cx="838200" cy="838200"/>
            <a:chOff x="3693695" y="3225466"/>
            <a:chExt cx="838200" cy="838200"/>
          </a:xfrm>
        </p:grpSpPr>
        <p:sp>
          <p:nvSpPr>
            <p:cNvPr id="53" name="Rounded Rectangle 15"/>
            <p:cNvSpPr/>
            <p:nvPr/>
          </p:nvSpPr>
          <p:spPr>
            <a:xfrm>
              <a:off x="3693695" y="3225466"/>
              <a:ext cx="838200" cy="838200"/>
            </a:xfrm>
            <a:prstGeom prst="round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55"/>
            <p:cNvSpPr>
              <a:spLocks noEditPoints="1"/>
            </p:cNvSpPr>
            <p:nvPr/>
          </p:nvSpPr>
          <p:spPr bwMode="auto">
            <a:xfrm>
              <a:off x="3898158" y="3419946"/>
              <a:ext cx="429274" cy="449241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88028" y="3267563"/>
            <a:ext cx="838200" cy="838200"/>
            <a:chOff x="6226075" y="3225466"/>
            <a:chExt cx="838200" cy="838200"/>
          </a:xfrm>
        </p:grpSpPr>
        <p:sp>
          <p:nvSpPr>
            <p:cNvPr id="54" name="Rounded Rectangle 17"/>
            <p:cNvSpPr/>
            <p:nvPr/>
          </p:nvSpPr>
          <p:spPr>
            <a:xfrm>
              <a:off x="6226075" y="3225466"/>
              <a:ext cx="838200" cy="838200"/>
            </a:xfrm>
            <a:prstGeom prst="round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29"/>
            <p:cNvGrpSpPr/>
            <p:nvPr/>
          </p:nvGrpSpPr>
          <p:grpSpPr>
            <a:xfrm>
              <a:off x="6482949" y="3448336"/>
              <a:ext cx="324452" cy="406813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75" name="Freeform 80"/>
              <p:cNvSpPr>
                <a:spLocks/>
              </p:cNvSpPr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81"/>
              <p:cNvSpPr>
                <a:spLocks/>
              </p:cNvSpPr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2"/>
              <p:cNvSpPr>
                <a:spLocks/>
              </p:cNvSpPr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7088028" y="4796424"/>
            <a:ext cx="838200" cy="838200"/>
            <a:chOff x="8799095" y="3225466"/>
            <a:chExt cx="838200" cy="838200"/>
          </a:xfrm>
        </p:grpSpPr>
        <p:sp>
          <p:nvSpPr>
            <p:cNvPr id="55" name="Rounded Rectangle 19"/>
            <p:cNvSpPr/>
            <p:nvPr/>
          </p:nvSpPr>
          <p:spPr>
            <a:xfrm>
              <a:off x="8799095" y="3225466"/>
              <a:ext cx="838200" cy="838200"/>
            </a:xfrm>
            <a:prstGeom prst="round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34"/>
            <p:cNvGrpSpPr/>
            <p:nvPr/>
          </p:nvGrpSpPr>
          <p:grpSpPr>
            <a:xfrm>
              <a:off x="9018533" y="3535999"/>
              <a:ext cx="399324" cy="217134"/>
              <a:chOff x="7682273" y="3211260"/>
              <a:chExt cx="399324" cy="217134"/>
            </a:xfrm>
            <a:solidFill>
              <a:schemeClr val="bg1"/>
            </a:solidFill>
          </p:grpSpPr>
          <p:sp>
            <p:nvSpPr>
              <p:cNvPr id="80" name="Freeform 98"/>
              <p:cNvSpPr>
                <a:spLocks noEditPoints="1"/>
              </p:cNvSpPr>
              <p:nvPr/>
            </p:nvSpPr>
            <p:spPr bwMode="auto">
              <a:xfrm>
                <a:off x="7682273" y="3211260"/>
                <a:ext cx="289511" cy="217134"/>
              </a:xfrm>
              <a:custGeom>
                <a:avLst/>
                <a:gdLst>
                  <a:gd name="T0" fmla="*/ 26 w 87"/>
                  <a:gd name="T1" fmla="*/ 23 h 65"/>
                  <a:gd name="T2" fmla="*/ 26 w 87"/>
                  <a:gd name="T3" fmla="*/ 33 h 65"/>
                  <a:gd name="T4" fmla="*/ 7 w 87"/>
                  <a:gd name="T5" fmla="*/ 17 h 65"/>
                  <a:gd name="T6" fmla="*/ 7 w 87"/>
                  <a:gd name="T7" fmla="*/ 0 h 65"/>
                  <a:gd name="T8" fmla="*/ 0 w 87"/>
                  <a:gd name="T9" fmla="*/ 0 h 65"/>
                  <a:gd name="T10" fmla="*/ 0 w 87"/>
                  <a:gd name="T11" fmla="*/ 17 h 65"/>
                  <a:gd name="T12" fmla="*/ 26 w 87"/>
                  <a:gd name="T13" fmla="*/ 42 h 65"/>
                  <a:gd name="T14" fmla="*/ 26 w 87"/>
                  <a:gd name="T15" fmla="*/ 42 h 65"/>
                  <a:gd name="T16" fmla="*/ 26 w 87"/>
                  <a:gd name="T17" fmla="*/ 49 h 65"/>
                  <a:gd name="T18" fmla="*/ 41 w 87"/>
                  <a:gd name="T19" fmla="*/ 65 h 65"/>
                  <a:gd name="T20" fmla="*/ 87 w 87"/>
                  <a:gd name="T21" fmla="*/ 65 h 65"/>
                  <a:gd name="T22" fmla="*/ 87 w 87"/>
                  <a:gd name="T23" fmla="*/ 9 h 65"/>
                  <a:gd name="T24" fmla="*/ 40 w 87"/>
                  <a:gd name="T25" fmla="*/ 9 h 65"/>
                  <a:gd name="T26" fmla="*/ 26 w 87"/>
                  <a:gd name="T27" fmla="*/ 23 h 65"/>
                  <a:gd name="T28" fmla="*/ 73 w 87"/>
                  <a:gd name="T29" fmla="*/ 19 h 65"/>
                  <a:gd name="T30" fmla="*/ 80 w 87"/>
                  <a:gd name="T31" fmla="*/ 19 h 65"/>
                  <a:gd name="T32" fmla="*/ 80 w 87"/>
                  <a:gd name="T33" fmla="*/ 56 h 65"/>
                  <a:gd name="T34" fmla="*/ 73 w 87"/>
                  <a:gd name="T35" fmla="*/ 56 h 65"/>
                  <a:gd name="T36" fmla="*/ 73 w 87"/>
                  <a:gd name="T37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5">
                    <a:moveTo>
                      <a:pt x="26" y="23"/>
                    </a:moveTo>
                    <a:cubicBezTo>
                      <a:pt x="26" y="33"/>
                      <a:pt x="26" y="33"/>
                      <a:pt x="26" y="33"/>
                    </a:cubicBezTo>
                    <a:cubicBezTo>
                      <a:pt x="6" y="33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3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65"/>
                      <a:pt x="41" y="65"/>
                    </a:cubicBezTo>
                    <a:cubicBezTo>
                      <a:pt x="60" y="65"/>
                      <a:pt x="87" y="65"/>
                      <a:pt x="87" y="6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60" y="9"/>
                      <a:pt x="40" y="9"/>
                    </a:cubicBezTo>
                    <a:cubicBezTo>
                      <a:pt x="25" y="9"/>
                      <a:pt x="26" y="23"/>
                      <a:pt x="26" y="23"/>
                    </a:cubicBezTo>
                    <a:close/>
                    <a:moveTo>
                      <a:pt x="73" y="19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99"/>
              <p:cNvSpPr>
                <a:spLocks noEditPoints="1"/>
              </p:cNvSpPr>
              <p:nvPr/>
            </p:nvSpPr>
            <p:spPr bwMode="auto">
              <a:xfrm>
                <a:off x="7981766" y="3368493"/>
                <a:ext cx="99831" cy="32446"/>
              </a:xfrm>
              <a:custGeom>
                <a:avLst/>
                <a:gdLst>
                  <a:gd name="T0" fmla="*/ 0 w 30"/>
                  <a:gd name="T1" fmla="*/ 10 h 10"/>
                  <a:gd name="T2" fmla="*/ 30 w 30"/>
                  <a:gd name="T3" fmla="*/ 10 h 10"/>
                  <a:gd name="T4" fmla="*/ 30 w 30"/>
                  <a:gd name="T5" fmla="*/ 0 h 10"/>
                  <a:gd name="T6" fmla="*/ 0 w 30"/>
                  <a:gd name="T7" fmla="*/ 0 h 10"/>
                  <a:gd name="T8" fmla="*/ 0 w 30"/>
                  <a:gd name="T9" fmla="*/ 10 h 10"/>
                  <a:gd name="T10" fmla="*/ 25 w 30"/>
                  <a:gd name="T11" fmla="*/ 2 h 10"/>
                  <a:gd name="T12" fmla="*/ 28 w 30"/>
                  <a:gd name="T13" fmla="*/ 5 h 10"/>
                  <a:gd name="T14" fmla="*/ 25 w 30"/>
                  <a:gd name="T15" fmla="*/ 8 h 10"/>
                  <a:gd name="T16" fmla="*/ 22 w 30"/>
                  <a:gd name="T17" fmla="*/ 5 h 10"/>
                  <a:gd name="T18" fmla="*/ 25 w 30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5" y="2"/>
                    </a:moveTo>
                    <a:cubicBezTo>
                      <a:pt x="27" y="2"/>
                      <a:pt x="28" y="4"/>
                      <a:pt x="28" y="5"/>
                    </a:cubicBezTo>
                    <a:cubicBezTo>
                      <a:pt x="28" y="7"/>
                      <a:pt x="27" y="8"/>
                      <a:pt x="25" y="8"/>
                    </a:cubicBezTo>
                    <a:cubicBezTo>
                      <a:pt x="23" y="8"/>
                      <a:pt x="22" y="7"/>
                      <a:pt x="22" y="5"/>
                    </a:cubicBezTo>
                    <a:cubicBezTo>
                      <a:pt x="22" y="4"/>
                      <a:pt x="23" y="2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00"/>
              <p:cNvSpPr>
                <a:spLocks noEditPoints="1"/>
              </p:cNvSpPr>
              <p:nvPr/>
            </p:nvSpPr>
            <p:spPr bwMode="auto">
              <a:xfrm>
                <a:off x="7981766" y="3276150"/>
                <a:ext cx="99831" cy="32446"/>
              </a:xfrm>
              <a:custGeom>
                <a:avLst/>
                <a:gdLst>
                  <a:gd name="T0" fmla="*/ 0 w 30"/>
                  <a:gd name="T1" fmla="*/ 0 h 10"/>
                  <a:gd name="T2" fmla="*/ 0 w 30"/>
                  <a:gd name="T3" fmla="*/ 10 h 10"/>
                  <a:gd name="T4" fmla="*/ 30 w 30"/>
                  <a:gd name="T5" fmla="*/ 10 h 10"/>
                  <a:gd name="T6" fmla="*/ 30 w 30"/>
                  <a:gd name="T7" fmla="*/ 0 h 10"/>
                  <a:gd name="T8" fmla="*/ 0 w 30"/>
                  <a:gd name="T9" fmla="*/ 0 h 10"/>
                  <a:gd name="T10" fmla="*/ 25 w 30"/>
                  <a:gd name="T11" fmla="*/ 8 h 10"/>
                  <a:gd name="T12" fmla="*/ 22 w 30"/>
                  <a:gd name="T13" fmla="*/ 5 h 10"/>
                  <a:gd name="T14" fmla="*/ 25 w 30"/>
                  <a:gd name="T15" fmla="*/ 3 h 10"/>
                  <a:gd name="T16" fmla="*/ 28 w 30"/>
                  <a:gd name="T17" fmla="*/ 5 h 10"/>
                  <a:gd name="T18" fmla="*/ 25 w 30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0" y="0"/>
                    </a:lnTo>
                    <a:close/>
                    <a:moveTo>
                      <a:pt x="25" y="8"/>
                    </a:moveTo>
                    <a:cubicBezTo>
                      <a:pt x="23" y="8"/>
                      <a:pt x="22" y="7"/>
                      <a:pt x="22" y="5"/>
                    </a:cubicBezTo>
                    <a:cubicBezTo>
                      <a:pt x="22" y="4"/>
                      <a:pt x="23" y="3"/>
                      <a:pt x="25" y="3"/>
                    </a:cubicBezTo>
                    <a:cubicBezTo>
                      <a:pt x="27" y="3"/>
                      <a:pt x="28" y="4"/>
                      <a:pt x="28" y="5"/>
                    </a:cubicBezTo>
                    <a:cubicBezTo>
                      <a:pt x="28" y="7"/>
                      <a:pt x="27" y="8"/>
                      <a:pt x="2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847739" y="1738703"/>
            <a:ext cx="838200" cy="838200"/>
            <a:chOff x="3693695" y="1876644"/>
            <a:chExt cx="838200" cy="838200"/>
          </a:xfrm>
        </p:grpSpPr>
        <p:sp>
          <p:nvSpPr>
            <p:cNvPr id="50" name="Rounded Rectangle 5"/>
            <p:cNvSpPr/>
            <p:nvPr/>
          </p:nvSpPr>
          <p:spPr>
            <a:xfrm>
              <a:off x="3693695" y="1876644"/>
              <a:ext cx="838200" cy="838200"/>
            </a:xfrm>
            <a:prstGeom prst="roundRect">
              <a:avLst/>
            </a:pr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38"/>
            <p:cNvGrpSpPr/>
            <p:nvPr/>
          </p:nvGrpSpPr>
          <p:grpSpPr>
            <a:xfrm>
              <a:off x="3898158" y="2053653"/>
              <a:ext cx="429274" cy="484183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84" name="Freeform 147"/>
              <p:cNvSpPr>
                <a:spLocks/>
              </p:cNvSpPr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49"/>
              <p:cNvSpPr>
                <a:spLocks/>
              </p:cNvSpPr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3858135" y="17265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点击输入书名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51894" y="2091896"/>
            <a:ext cx="271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作者：王二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858135" y="325866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点击输入书名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851894" y="3624032"/>
            <a:ext cx="2717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作者：王二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在此录入上述图表的综合描述说明，在此录入上述图表的综合描述说明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858135" y="479079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点击输入书名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3851894" y="5156167"/>
            <a:ext cx="2717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作者：王二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在此录入上述图表的综合描述说明，在此录入上述图表的综合描述说明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165275" y="17265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点击输入书名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8159034" y="2091896"/>
            <a:ext cx="2717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作者：王二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在此录入上述图表的综合描述说明，在此录入上述图表的综合描述说明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165275" y="325866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点击输入书名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159034" y="3624032"/>
            <a:ext cx="271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作者：王二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165275" y="479079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点击输入书名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159034" y="5156167"/>
            <a:ext cx="2717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作者：王二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在此录入上述图表的综合描述说明，在此录入上述图表的综合描述说明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参考书籍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36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5861113" y="1725818"/>
            <a:ext cx="5668384" cy="170815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本次论文是在我的指导老师 </a:t>
            </a:r>
            <a:r>
              <a:rPr lang="zh-CN" altLang="en-US" sz="1400" b="1" kern="0" dirty="0" smtClean="0">
                <a:solidFill>
                  <a:srgbClr val="42C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李某某 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老师的亲切关怀与细心的指导</a:t>
            </a: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完成的。从最初课题的选择到最终论文的完成，李老师始终都给予了细心的指导和不懈的支持，并且在耐心的指导论文之余，老师不断的开拓我的视野，启发我的思考，让我体会到了独立完成项目的乐趣。在此献上我最诚挚的谢意！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3075" y="4298506"/>
            <a:ext cx="3005122" cy="190020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42C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593075" y="1725818"/>
            <a:ext cx="3005122" cy="1900208"/>
          </a:xfrm>
          <a:prstGeom prst="rect">
            <a:avLst/>
          </a:prstGeom>
          <a:blipFill>
            <a:blip r:embed="rId4"/>
            <a:srcRect/>
            <a:stretch>
              <a:fillRect t="-2803" b="-2803"/>
            </a:stretch>
          </a:blipFill>
          <a:ln>
            <a:solidFill>
              <a:srgbClr val="42C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2388358" y="3979460"/>
            <a:ext cx="9136892" cy="0"/>
          </a:xfrm>
          <a:prstGeom prst="line">
            <a:avLst/>
          </a:prstGeom>
          <a:ln w="12700">
            <a:solidFill>
              <a:srgbClr val="42C6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861113" y="4332895"/>
            <a:ext cx="5668384" cy="13849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本文能够得以顺利的完成，也与项目团队中其他同学的帮助是分不开的。虽然他们没有直接参与我的论文写作，但是无论在开题时，还是在研究过程中，他们都给我提供了很多意见，一系列可行性的建议。</a:t>
            </a:r>
            <a:r>
              <a:rPr lang="zh-CN" altLang="en-US" sz="1400" kern="0" dirty="0" smtClean="0">
                <a:solidFill>
                  <a:srgbClr val="42C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他们是</a:t>
            </a:r>
            <a:r>
              <a:rPr lang="en-US" altLang="zh-CN" sz="1400" kern="0" dirty="0" smtClean="0">
                <a:solidFill>
                  <a:srgbClr val="42C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等，也向他们表示我深深地感谢！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特别鸣谢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18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1" grpId="0" animBg="1"/>
      <p:bldP spid="61" grpId="0" animBg="1"/>
      <p:bldP spid="63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7"/>
          <p:cNvSpPr>
            <a:spLocks noChangeArrowheads="1"/>
          </p:cNvSpPr>
          <p:nvPr/>
        </p:nvSpPr>
        <p:spPr bwMode="auto">
          <a:xfrm>
            <a:off x="3172137" y="2318988"/>
            <a:ext cx="5847727" cy="13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rgbClr val="42C68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68503" y="1614851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</a:rPr>
              <a:t>THE END</a:t>
            </a:r>
            <a:endParaRPr lang="zh-CN" alt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15006" y="3758036"/>
            <a:ext cx="516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 </a:t>
            </a: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     指导老师：锐旗   答辩</a:t>
            </a:r>
            <a:r>
              <a:rPr lang="zh-CN" altLang="en-US" sz="1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：锐旗</a:t>
            </a:r>
            <a:endParaRPr lang="zh-CN" altLang="en-US" sz="1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16473" y="5073141"/>
            <a:ext cx="4159054" cy="49961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42C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  <a:endParaRPr lang="zh-CN" altLang="en-US" sz="2000" dirty="0">
              <a:solidFill>
                <a:srgbClr val="42C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7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4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70" y="1607349"/>
            <a:ext cx="9183779" cy="95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368570" y="2563373"/>
            <a:ext cx="9183779" cy="95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368570" y="5456679"/>
            <a:ext cx="918377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</a:t>
            </a:r>
            <a:r>
              <a:rPr lang="zh-CN" altLang="en-US" sz="2000" b="1" dirty="0" smtClean="0">
                <a:solidFill>
                  <a:srgbClr val="0E96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dirty="0" smtClean="0">
                <a:solidFill>
                  <a:srgbClr val="42C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      输入关键字      输入关键字</a:t>
            </a:r>
            <a:endParaRPr lang="zh-CN" altLang="en-US" sz="1400" dirty="0" smtClean="0">
              <a:solidFill>
                <a:srgbClr val="42C687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149721" y="51542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论文摘要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25925" y="570216"/>
            <a:ext cx="263341" cy="395013"/>
            <a:chOff x="5284519" y="1508166"/>
            <a:chExt cx="213756" cy="42751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65" y="3682305"/>
            <a:ext cx="8967358" cy="16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3598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5751545" y="1790691"/>
            <a:ext cx="1302980" cy="1302141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vert="horz" wrap="square" lIns="75493" tIns="37746" rIns="75493" bIns="3774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 smtClean="0">
                <a:solidFill>
                  <a:srgbClr val="42C687"/>
                </a:solidFill>
                <a:latin typeface="微软雅黑" pitchFamily="34" charset="-122"/>
                <a:ea typeface="微软雅黑" pitchFamily="34" charset="-122"/>
              </a:rPr>
              <a:t>主要</a:t>
            </a:r>
            <a:endParaRPr lang="en-US" altLang="zh-CN" sz="2000" b="1" dirty="0" smtClean="0">
              <a:solidFill>
                <a:srgbClr val="42C687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42C687"/>
                </a:solidFill>
                <a:latin typeface="微软雅黑" pitchFamily="34" charset="-122"/>
                <a:ea typeface="微软雅黑" pitchFamily="34" charset="-122"/>
              </a:rPr>
              <a:t>创新</a:t>
            </a:r>
            <a:endParaRPr lang="zh-CN" altLang="en-US" sz="2800" b="1" baseline="-3000" dirty="0">
              <a:solidFill>
                <a:srgbClr val="42C68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H="1">
            <a:off x="2588604" y="2443410"/>
            <a:ext cx="3162941" cy="0"/>
          </a:xfrm>
          <a:prstGeom prst="line">
            <a:avLst/>
          </a:prstGeom>
          <a:noFill/>
          <a:ln w="5" cap="flat">
            <a:solidFill>
              <a:srgbClr val="222A35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24"/>
          <p:cNvSpPr>
            <a:spLocks noEditPoints="1"/>
          </p:cNvSpPr>
          <p:nvPr/>
        </p:nvSpPr>
        <p:spPr bwMode="auto">
          <a:xfrm>
            <a:off x="4795805" y="2265397"/>
            <a:ext cx="367084" cy="365918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3935970" y="2265397"/>
            <a:ext cx="370391" cy="365918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eform 26"/>
          <p:cNvSpPr>
            <a:spLocks noEditPoints="1"/>
          </p:cNvSpPr>
          <p:nvPr/>
        </p:nvSpPr>
        <p:spPr bwMode="auto">
          <a:xfrm>
            <a:off x="3079443" y="2265397"/>
            <a:ext cx="373697" cy="365918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27"/>
          <p:cNvSpPr>
            <a:spLocks/>
          </p:cNvSpPr>
          <p:nvPr/>
        </p:nvSpPr>
        <p:spPr bwMode="auto">
          <a:xfrm>
            <a:off x="4904937" y="2545603"/>
            <a:ext cx="1742819" cy="148015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 28"/>
          <p:cNvSpPr>
            <a:spLocks/>
          </p:cNvSpPr>
          <p:nvPr/>
        </p:nvSpPr>
        <p:spPr bwMode="auto">
          <a:xfrm>
            <a:off x="4021954" y="2545604"/>
            <a:ext cx="2625803" cy="236033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 29"/>
          <p:cNvSpPr>
            <a:spLocks/>
          </p:cNvSpPr>
          <p:nvPr/>
        </p:nvSpPr>
        <p:spPr bwMode="auto">
          <a:xfrm>
            <a:off x="3165427" y="2545603"/>
            <a:ext cx="3482331" cy="321744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9191" y="3413063"/>
            <a:ext cx="558021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42C687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4500" dirty="0">
              <a:solidFill>
                <a:srgbClr val="42C68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9191" y="4275319"/>
            <a:ext cx="514739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42C687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4500">
              <a:solidFill>
                <a:srgbClr val="42C68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9190" y="5165668"/>
            <a:ext cx="538785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42C687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4500">
              <a:solidFill>
                <a:srgbClr val="42C68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2252" y="3408226"/>
            <a:ext cx="3878125" cy="829897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2252" y="4330492"/>
            <a:ext cx="3878125" cy="829897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2252" y="5252758"/>
            <a:ext cx="3878125" cy="829897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6149721" y="51542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主要创新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525925" y="570216"/>
            <a:ext cx="263341" cy="395013"/>
            <a:chOff x="5284519" y="1508166"/>
            <a:chExt cx="213756" cy="42751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447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5997" y="0"/>
            <a:ext cx="6096000" cy="6858000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969479" y="2690173"/>
            <a:ext cx="253042" cy="253042"/>
            <a:chOff x="5969479" y="2712339"/>
            <a:chExt cx="253042" cy="253042"/>
          </a:xfrm>
        </p:grpSpPr>
        <p:sp>
          <p:nvSpPr>
            <p:cNvPr id="20" name="任意多边形 19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69479" y="3454309"/>
            <a:ext cx="253042" cy="253042"/>
            <a:chOff x="5969479" y="2712339"/>
            <a:chExt cx="253042" cy="253042"/>
          </a:xfrm>
        </p:grpSpPr>
        <p:sp>
          <p:nvSpPr>
            <p:cNvPr id="22" name="任意多边形 2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972512" y="1571203"/>
            <a:ext cx="2954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06211" y="114321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42C687"/>
                </a:solidFill>
              </a:rPr>
              <a:t>第二部分</a:t>
            </a:r>
            <a:endParaRPr lang="zh-CN" altLang="en-US" sz="2800" dirty="0">
              <a:solidFill>
                <a:srgbClr val="42C687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556619" y="26166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选题背景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556619" y="33807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研究意义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556619" y="414491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国内外相关研究综述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556619" y="490904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研究理论与文献综述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969479" y="4218445"/>
            <a:ext cx="253042" cy="253042"/>
            <a:chOff x="5969479" y="2712339"/>
            <a:chExt cx="253042" cy="253042"/>
          </a:xfrm>
        </p:grpSpPr>
        <p:sp>
          <p:nvSpPr>
            <p:cNvPr id="72" name="任意多边形 71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69479" y="4982581"/>
            <a:ext cx="253042" cy="253042"/>
            <a:chOff x="5969479" y="2712339"/>
            <a:chExt cx="253042" cy="253042"/>
          </a:xfrm>
        </p:grpSpPr>
        <p:sp>
          <p:nvSpPr>
            <p:cNvPr id="75" name="任意多边形 74"/>
            <p:cNvSpPr/>
            <p:nvPr/>
          </p:nvSpPr>
          <p:spPr>
            <a:xfrm>
              <a:off x="5969479" y="2712339"/>
              <a:ext cx="126522" cy="253042"/>
            </a:xfrm>
            <a:custGeom>
              <a:avLst/>
              <a:gdLst>
                <a:gd name="connsiteX0" fmla="*/ 126521 w 126522"/>
                <a:gd name="connsiteY0" fmla="*/ 0 h 253042"/>
                <a:gd name="connsiteX1" fmla="*/ 126522 w 126522"/>
                <a:gd name="connsiteY1" fmla="*/ 0 h 253042"/>
                <a:gd name="connsiteX2" fmla="*/ 126522 w 126522"/>
                <a:gd name="connsiteY2" fmla="*/ 62926 h 253042"/>
                <a:gd name="connsiteX3" fmla="*/ 126521 w 126522"/>
                <a:gd name="connsiteY3" fmla="*/ 62926 h 253042"/>
                <a:gd name="connsiteX4" fmla="*/ 62926 w 126522"/>
                <a:gd name="connsiteY4" fmla="*/ 126521 h 253042"/>
                <a:gd name="connsiteX5" fmla="*/ 126521 w 126522"/>
                <a:gd name="connsiteY5" fmla="*/ 190116 h 253042"/>
                <a:gd name="connsiteX6" fmla="*/ 126522 w 126522"/>
                <a:gd name="connsiteY6" fmla="*/ 190116 h 253042"/>
                <a:gd name="connsiteX7" fmla="*/ 126522 w 126522"/>
                <a:gd name="connsiteY7" fmla="*/ 253042 h 253042"/>
                <a:gd name="connsiteX8" fmla="*/ 126521 w 126522"/>
                <a:gd name="connsiteY8" fmla="*/ 253042 h 253042"/>
                <a:gd name="connsiteX9" fmla="*/ 0 w 126522"/>
                <a:gd name="connsiteY9" fmla="*/ 126521 h 253042"/>
                <a:gd name="connsiteX10" fmla="*/ 126521 w 126522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2" h="253042">
                  <a:moveTo>
                    <a:pt x="126521" y="0"/>
                  </a:moveTo>
                  <a:lnTo>
                    <a:pt x="126522" y="0"/>
                  </a:lnTo>
                  <a:lnTo>
                    <a:pt x="126522" y="62926"/>
                  </a:lnTo>
                  <a:lnTo>
                    <a:pt x="126521" y="62926"/>
                  </a:lnTo>
                  <a:cubicBezTo>
                    <a:pt x="91398" y="62926"/>
                    <a:pt x="62926" y="91398"/>
                    <a:pt x="62926" y="126521"/>
                  </a:cubicBezTo>
                  <a:cubicBezTo>
                    <a:pt x="62926" y="161644"/>
                    <a:pt x="91398" y="190116"/>
                    <a:pt x="126521" y="190116"/>
                  </a:cubicBezTo>
                  <a:lnTo>
                    <a:pt x="126522" y="190116"/>
                  </a:lnTo>
                  <a:lnTo>
                    <a:pt x="126522" y="253042"/>
                  </a:lnTo>
                  <a:lnTo>
                    <a:pt x="126521" y="253042"/>
                  </a:lnTo>
                  <a:cubicBezTo>
                    <a:pt x="56645" y="253042"/>
                    <a:pt x="0" y="196397"/>
                    <a:pt x="0" y="126521"/>
                  </a:cubicBezTo>
                  <a:cubicBezTo>
                    <a:pt x="0" y="56645"/>
                    <a:pt x="56645" y="0"/>
                    <a:pt x="126521" y="0"/>
                  </a:cubicBezTo>
                  <a:close/>
                </a:path>
              </a:pathLst>
            </a:custGeom>
            <a:solidFill>
              <a:srgbClr val="42C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6096001" y="2712339"/>
              <a:ext cx="126520" cy="253042"/>
            </a:xfrm>
            <a:custGeom>
              <a:avLst/>
              <a:gdLst>
                <a:gd name="connsiteX0" fmla="*/ 0 w 126520"/>
                <a:gd name="connsiteY0" fmla="*/ 0 h 253042"/>
                <a:gd name="connsiteX1" fmla="*/ 49247 w 126520"/>
                <a:gd name="connsiteY1" fmla="*/ 9943 h 253042"/>
                <a:gd name="connsiteX2" fmla="*/ 126520 w 126520"/>
                <a:gd name="connsiteY2" fmla="*/ 126521 h 253042"/>
                <a:gd name="connsiteX3" fmla="*/ 49247 w 126520"/>
                <a:gd name="connsiteY3" fmla="*/ 243099 h 253042"/>
                <a:gd name="connsiteX4" fmla="*/ 0 w 126520"/>
                <a:gd name="connsiteY4" fmla="*/ 253042 h 253042"/>
                <a:gd name="connsiteX5" fmla="*/ 0 w 126520"/>
                <a:gd name="connsiteY5" fmla="*/ 190116 h 253042"/>
                <a:gd name="connsiteX6" fmla="*/ 24753 w 126520"/>
                <a:gd name="connsiteY6" fmla="*/ 185118 h 253042"/>
                <a:gd name="connsiteX7" fmla="*/ 63594 w 126520"/>
                <a:gd name="connsiteY7" fmla="*/ 126521 h 253042"/>
                <a:gd name="connsiteX8" fmla="*/ 24753 w 126520"/>
                <a:gd name="connsiteY8" fmla="*/ 67924 h 253042"/>
                <a:gd name="connsiteX9" fmla="*/ 0 w 126520"/>
                <a:gd name="connsiteY9" fmla="*/ 62926 h 253042"/>
                <a:gd name="connsiteX10" fmla="*/ 0 w 126520"/>
                <a:gd name="connsiteY10" fmla="*/ 0 h 2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20" h="253042">
                  <a:moveTo>
                    <a:pt x="0" y="0"/>
                  </a:moveTo>
                  <a:lnTo>
                    <a:pt x="49247" y="9943"/>
                  </a:lnTo>
                  <a:cubicBezTo>
                    <a:pt x="94657" y="29150"/>
                    <a:pt x="126520" y="74114"/>
                    <a:pt x="126520" y="126521"/>
                  </a:cubicBezTo>
                  <a:cubicBezTo>
                    <a:pt x="126520" y="178928"/>
                    <a:pt x="94657" y="223893"/>
                    <a:pt x="49247" y="243099"/>
                  </a:cubicBezTo>
                  <a:lnTo>
                    <a:pt x="0" y="253042"/>
                  </a:lnTo>
                  <a:lnTo>
                    <a:pt x="0" y="190116"/>
                  </a:lnTo>
                  <a:lnTo>
                    <a:pt x="24753" y="185118"/>
                  </a:lnTo>
                  <a:cubicBezTo>
                    <a:pt x="47579" y="175464"/>
                    <a:pt x="63594" y="152863"/>
                    <a:pt x="63594" y="126521"/>
                  </a:cubicBezTo>
                  <a:cubicBezTo>
                    <a:pt x="63594" y="100179"/>
                    <a:pt x="47579" y="77578"/>
                    <a:pt x="24753" y="67924"/>
                  </a:cubicBezTo>
                  <a:lnTo>
                    <a:pt x="0" y="6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9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28653" y="1476900"/>
            <a:ext cx="846043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6885973" y="3247889"/>
            <a:ext cx="4161442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右键点击图片选择设置图片格式可直接替换图片，在此录入上述图表的描述说明。您可以点击文字框输入您的描述说明，或者通过复制粘贴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902496" y="2696232"/>
            <a:ext cx="1164407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行业现状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61619" y="3157183"/>
            <a:ext cx="599800" cy="40500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576469" y="3157183"/>
            <a:ext cx="1215000" cy="40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6885973" y="5122384"/>
            <a:ext cx="4161442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右键点击图片选择设置图片格式可直接替换图片，在此录入上述图表的描述说明。您可以点击文字框输入您的描述说明，或者通过复制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粘贴。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6902496" y="4570727"/>
            <a:ext cx="1164407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区域现状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61619" y="5031678"/>
            <a:ext cx="599800" cy="40500"/>
          </a:xfrm>
          <a:prstGeom prst="rect">
            <a:avLst/>
          </a:prstGeom>
          <a:solidFill>
            <a:srgbClr val="42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576469" y="5031678"/>
            <a:ext cx="1215000" cy="40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72126" y="2760627"/>
            <a:ext cx="3542959" cy="324547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42C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Impact" pitchFamily="34" charset="0"/>
              </a:rPr>
              <a:t>选题背景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0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471"/>
          <p:cNvSpPr>
            <a:spLocks noEditPoints="1"/>
          </p:cNvSpPr>
          <p:nvPr/>
        </p:nvSpPr>
        <p:spPr bwMode="auto">
          <a:xfrm>
            <a:off x="7468842" y="4092822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42C68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476"/>
          <p:cNvSpPr>
            <a:spLocks noEditPoints="1"/>
          </p:cNvSpPr>
          <p:nvPr/>
        </p:nvSpPr>
        <p:spPr bwMode="auto">
          <a:xfrm>
            <a:off x="2732380" y="1788566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42C68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493"/>
          <p:cNvSpPr>
            <a:spLocks noChangeArrowheads="1"/>
          </p:cNvSpPr>
          <p:nvPr/>
        </p:nvSpPr>
        <p:spPr bwMode="auto">
          <a:xfrm>
            <a:off x="2732380" y="4169107"/>
            <a:ext cx="730404" cy="662682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497"/>
          <p:cNvSpPr>
            <a:spLocks noEditPoints="1"/>
          </p:cNvSpPr>
          <p:nvPr/>
        </p:nvSpPr>
        <p:spPr bwMode="auto">
          <a:xfrm>
            <a:off x="7468843" y="1788566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2732380" y="2635346"/>
            <a:ext cx="37095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468842" y="2635346"/>
            <a:ext cx="3680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32380" y="4990784"/>
            <a:ext cx="37095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468842" y="4990784"/>
            <a:ext cx="3680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98"/>
          <p:cNvSpPr txBox="1"/>
          <p:nvPr/>
        </p:nvSpPr>
        <p:spPr>
          <a:xfrm>
            <a:off x="4680825" y="2038360"/>
            <a:ext cx="1877437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1" name="TextBox 499"/>
          <p:cNvSpPr txBox="1"/>
          <p:nvPr/>
        </p:nvSpPr>
        <p:spPr>
          <a:xfrm>
            <a:off x="9388081" y="2038360"/>
            <a:ext cx="1877438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2" name="TextBox 500"/>
          <p:cNvSpPr txBox="1"/>
          <p:nvPr/>
        </p:nvSpPr>
        <p:spPr>
          <a:xfrm>
            <a:off x="4680824" y="4363342"/>
            <a:ext cx="1877438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3" name="TextBox 501"/>
          <p:cNvSpPr txBox="1"/>
          <p:nvPr/>
        </p:nvSpPr>
        <p:spPr>
          <a:xfrm>
            <a:off x="9388081" y="4363342"/>
            <a:ext cx="1877438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4" name="TextBox 503"/>
          <p:cNvSpPr txBox="1"/>
          <p:nvPr/>
        </p:nvSpPr>
        <p:spPr>
          <a:xfrm>
            <a:off x="2607156" y="2725394"/>
            <a:ext cx="40615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504"/>
          <p:cNvSpPr txBox="1"/>
          <p:nvPr/>
        </p:nvSpPr>
        <p:spPr>
          <a:xfrm>
            <a:off x="7367243" y="2725394"/>
            <a:ext cx="40615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r>
              <a:rPr lang="zh-CN" altLang="en-US" dirty="0">
                <a:sym typeface="微软雅黑" pitchFamily="34" charset="-122"/>
              </a:rPr>
              <a:t>，在此录入上述图表的描述说明。</a:t>
            </a:r>
            <a:endParaRPr lang="zh-CN" altLang="en-US" dirty="0"/>
          </a:p>
        </p:txBody>
      </p:sp>
      <p:sp>
        <p:nvSpPr>
          <p:cNvPr id="46" name="TextBox 505"/>
          <p:cNvSpPr txBox="1"/>
          <p:nvPr/>
        </p:nvSpPr>
        <p:spPr>
          <a:xfrm>
            <a:off x="2607156" y="5091258"/>
            <a:ext cx="40615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r>
              <a:rPr lang="zh-CN" altLang="en-US" dirty="0">
                <a:sym typeface="微软雅黑" pitchFamily="34" charset="-122"/>
              </a:rPr>
              <a:t>，在此录入上述图表的描述说明。</a:t>
            </a:r>
            <a:endParaRPr lang="zh-CN" altLang="en-US" dirty="0"/>
          </a:p>
        </p:txBody>
      </p:sp>
      <p:sp>
        <p:nvSpPr>
          <p:cNvPr id="47" name="TextBox 506"/>
          <p:cNvSpPr txBox="1"/>
          <p:nvPr/>
        </p:nvSpPr>
        <p:spPr>
          <a:xfrm>
            <a:off x="7367243" y="5091258"/>
            <a:ext cx="40615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r>
              <a:rPr lang="zh-CN" altLang="en-US" dirty="0">
                <a:sym typeface="微软雅黑" pitchFamily="34" charset="-122"/>
              </a:rPr>
              <a:t>，在此录入上述图表的描述说明。</a:t>
            </a:r>
            <a:endParaRPr lang="zh-CN" altLang="en-US" dirty="0"/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5958652" y="406444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研究意义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334856" y="461236"/>
            <a:ext cx="263341" cy="395013"/>
            <a:chOff x="5284519" y="1508166"/>
            <a:chExt cx="213756" cy="42751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92167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8601237" y="196483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588273" y="414393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736101" y="3021227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等腰三角形 62"/>
          <p:cNvSpPr>
            <a:spLocks noChangeAspect="1" noChangeArrowheads="1"/>
          </p:cNvSpPr>
          <p:nvPr/>
        </p:nvSpPr>
        <p:spPr bwMode="auto">
          <a:xfrm rot="5400000" flipV="1">
            <a:off x="8292892" y="2473767"/>
            <a:ext cx="239249" cy="206315"/>
          </a:xfrm>
          <a:prstGeom prst="triangle">
            <a:avLst>
              <a:gd name="adj" fmla="val 50000"/>
            </a:avLst>
          </a:prstGeom>
          <a:solidFill>
            <a:srgbClr val="42C687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588275" y="2379570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65" name="等腰三角形 18"/>
          <p:cNvSpPr>
            <a:spLocks noChangeAspect="1" noChangeArrowheads="1"/>
          </p:cNvSpPr>
          <p:nvPr/>
        </p:nvSpPr>
        <p:spPr bwMode="auto">
          <a:xfrm rot="5400000" flipV="1">
            <a:off x="8292892" y="465683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42C687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8588275" y="4562642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说明，在此录入上述图表的综合描述说明，在此录入上述图表的综合描述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67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5222581" y="3526879"/>
            <a:ext cx="239249" cy="206315"/>
          </a:xfrm>
          <a:prstGeom prst="triangle">
            <a:avLst>
              <a:gd name="adj" fmla="val 50000"/>
            </a:avLst>
          </a:prstGeom>
          <a:solidFill>
            <a:srgbClr val="42C687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2730321" y="3432678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rgbClr val="333333"/>
                </a:solidFill>
                <a:sym typeface="微软雅黑" pitchFamily="34" charset="-122"/>
              </a:rPr>
              <a:t>说明，在此录入上述图表的描述说明，在此录入上述图表的描述说明。在此录入上述图表的描述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rgbClr val="333333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69" name="形状 68"/>
          <p:cNvSpPr/>
          <p:nvPr/>
        </p:nvSpPr>
        <p:spPr>
          <a:xfrm>
            <a:off x="5588491" y="2949411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70" name="空心弧 69"/>
          <p:cNvSpPr/>
          <p:nvPr/>
        </p:nvSpPr>
        <p:spPr>
          <a:xfrm>
            <a:off x="6258742" y="4171955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grpSp>
        <p:nvGrpSpPr>
          <p:cNvPr id="71" name="组合 70"/>
          <p:cNvGrpSpPr/>
          <p:nvPr/>
        </p:nvGrpSpPr>
        <p:grpSpPr>
          <a:xfrm rot="2736489">
            <a:off x="6807069" y="2487164"/>
            <a:ext cx="578227" cy="506765"/>
            <a:chOff x="4212441" y="1835306"/>
            <a:chExt cx="645570" cy="565784"/>
          </a:xfrm>
          <a:solidFill>
            <a:srgbClr val="42C687"/>
          </a:solidFill>
        </p:grpSpPr>
        <p:sp>
          <p:nvSpPr>
            <p:cNvPr id="72" name="Freeform 143"/>
            <p:cNvSpPr>
              <a:spLocks/>
            </p:cNvSpPr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Freeform 144"/>
            <p:cNvSpPr>
              <a:spLocks/>
            </p:cNvSpPr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Freeform 145"/>
            <p:cNvSpPr>
              <a:spLocks/>
            </p:cNvSpPr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Freeform 146"/>
            <p:cNvSpPr>
              <a:spLocks/>
            </p:cNvSpPr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30497" y="3642975"/>
            <a:ext cx="554403" cy="442165"/>
            <a:chOff x="3009633" y="2833220"/>
            <a:chExt cx="591168" cy="471487"/>
          </a:xfrm>
          <a:solidFill>
            <a:srgbClr val="42C687"/>
          </a:solidFill>
        </p:grpSpPr>
        <p:sp>
          <p:nvSpPr>
            <p:cNvPr id="77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817353" y="4697514"/>
            <a:ext cx="425157" cy="554407"/>
            <a:chOff x="6889388" y="2720789"/>
            <a:chExt cx="453350" cy="591172"/>
          </a:xfrm>
          <a:solidFill>
            <a:srgbClr val="42C687"/>
          </a:solidFill>
        </p:grpSpPr>
        <p:sp>
          <p:nvSpPr>
            <p:cNvPr id="81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198"/>
            <p:cNvSpPr>
              <a:spLocks/>
            </p:cNvSpPr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3" name="空心弧 82"/>
          <p:cNvSpPr/>
          <p:nvPr/>
        </p:nvSpPr>
        <p:spPr>
          <a:xfrm>
            <a:off x="6258742" y="4171955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84" name="任意多边形 83"/>
          <p:cNvSpPr/>
          <p:nvPr/>
        </p:nvSpPr>
        <p:spPr>
          <a:xfrm rot="17307692">
            <a:off x="6616241" y="2432472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任意多边形 84"/>
          <p:cNvSpPr/>
          <p:nvPr/>
        </p:nvSpPr>
        <p:spPr>
          <a:xfrm rot="17307692">
            <a:off x="6220167" y="1981326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5655803" y="406444"/>
            <a:ext cx="3262413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国外相关研究综述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032007" y="461236"/>
            <a:ext cx="263341" cy="395013"/>
            <a:chOff x="5284519" y="1508166"/>
            <a:chExt cx="213756" cy="42751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668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45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4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84" grpId="0" animBg="1"/>
      <p:bldP spid="85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fe325ac88af4cb1e315171a86c19382325f4f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4370</TotalTime>
  <Words>3973</Words>
  <Application>Microsoft Office PowerPoint</Application>
  <PresentationFormat>宽屏</PresentationFormat>
  <Paragraphs>435</Paragraphs>
  <Slides>40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Arial Unicode MS</vt:lpstr>
      <vt:lpstr>Gulim</vt:lpstr>
      <vt:lpstr>UKIJ Qolyazma</vt:lpstr>
      <vt:lpstr>方正大黑简体</vt:lpstr>
      <vt:lpstr>华文黑体</vt:lpstr>
      <vt:lpstr>宋体</vt:lpstr>
      <vt:lpstr>微软雅黑</vt:lpstr>
      <vt:lpstr>Arial</vt:lpstr>
      <vt:lpstr>Calibri</vt:lpstr>
      <vt:lpstr>Calibri Light</vt:lpstr>
      <vt:lpstr>Impact</vt:lpstr>
      <vt:lpstr>Open Sans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1505</cp:revision>
  <dcterms:created xsi:type="dcterms:W3CDTF">2014-10-29T09:18:14Z</dcterms:created>
  <dcterms:modified xsi:type="dcterms:W3CDTF">2016-11-06T09:22:41Z</dcterms:modified>
  <cp:category>锐旗设计；https://9ppt.taobao.com</cp:category>
</cp:coreProperties>
</file>